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comments/comment2.xml" ContentType="application/vnd.openxmlformats-officedocument.presentationml.comments+xml"/>
  <Override PartName="/ppt/notesSlides/notesSlide9.xml" ContentType="application/vnd.openxmlformats-officedocument.presentationml.notesSlide+xml"/>
  <Override PartName="/ppt/comments/comment3.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0" r:id="rId1"/>
  </p:sldMasterIdLst>
  <p:notesMasterIdLst>
    <p:notesMasterId r:id="rId16"/>
  </p:notesMasterIdLst>
  <p:sldIdLst>
    <p:sldId id="264" r:id="rId2"/>
    <p:sldId id="259" r:id="rId3"/>
    <p:sldId id="256" r:id="rId4"/>
    <p:sldId id="257" r:id="rId5"/>
    <p:sldId id="258" r:id="rId6"/>
    <p:sldId id="265" r:id="rId7"/>
    <p:sldId id="266" r:id="rId8"/>
    <p:sldId id="267" r:id="rId9"/>
    <p:sldId id="268" r:id="rId10"/>
    <p:sldId id="269" r:id="rId11"/>
    <p:sldId id="260" r:id="rId12"/>
    <p:sldId id="262" r:id="rId13"/>
    <p:sldId id="263" r:id="rId14"/>
    <p:sldId id="270" r:id="rId1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account" initials="Ma" lastIdx="1" clrIdx="0">
    <p:extLst>
      <p:ext uri="{19B8F6BF-5375-455C-9EA6-DF929625EA0E}">
        <p15:presenceInfo xmlns:p15="http://schemas.microsoft.com/office/powerpoint/2012/main" userId="d95f769b69e971e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71" autoAdjust="0"/>
    <p:restoredTop sz="94610"/>
  </p:normalViewPr>
  <p:slideViewPr>
    <p:cSldViewPr snapToGrid="0" snapToObjects="1">
      <p:cViewPr>
        <p:scale>
          <a:sx n="66" d="100"/>
          <a:sy n="66" d="100"/>
        </p:scale>
        <p:origin x="32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3-22T10:18:32.775" idx="1">
    <p:pos x="9216" y="0"/>
    <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4-03-22T10:18:32.775" idx="1">
    <p:pos x="9216" y="0"/>
    <p:text/>
    <p:extLst>
      <p:ext uri="{C676402C-5697-4E1C-873F-D02D1690AC5C}">
        <p15:threadingInfo xmlns:p15="http://schemas.microsoft.com/office/powerpoint/2012/main" timeZoneBias="-33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4-03-22T10:18:32.775" idx="1">
    <p:pos x="9216" y="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89150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080831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307613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527521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958754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6889554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Title 1"/>
          <p:cNvSpPr>
            <a:spLocks noGrp="1"/>
          </p:cNvSpPr>
          <p:nvPr>
            <p:ph type="ctrTitle"/>
          </p:nvPr>
        </p:nvSpPr>
        <p:spPr>
          <a:xfrm>
            <a:off x="1645920" y="2164086"/>
            <a:ext cx="11338560" cy="2190115"/>
          </a:xfrm>
        </p:spPr>
        <p:txBody>
          <a:bodyPr anchor="b">
            <a:normAutofit/>
          </a:bodyPr>
          <a:lstStyle>
            <a:lvl1pPr algn="l">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645920" y="4358641"/>
            <a:ext cx="11338560" cy="822960"/>
          </a:xfrm>
        </p:spPr>
        <p:txBody>
          <a:bodyPr>
            <a:normAutofit/>
          </a:bodyPr>
          <a:lstStyle>
            <a:lvl1pPr marL="0" indent="0" algn="l">
              <a:buNone/>
              <a:defRPr sz="240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smtClean="0"/>
              <a:t>Click to edit Master subtitle style</a:t>
            </a:r>
            <a:endParaRPr lang="en-US" dirty="0"/>
          </a:p>
        </p:txBody>
      </p:sp>
      <p:sp>
        <p:nvSpPr>
          <p:cNvPr id="4" name="Date Placeholder 3"/>
          <p:cNvSpPr>
            <a:spLocks noGrp="1"/>
          </p:cNvSpPr>
          <p:nvPr>
            <p:ph type="dt" sz="half" idx="10"/>
          </p:nvPr>
        </p:nvSpPr>
        <p:spPr>
          <a:xfrm>
            <a:off x="9491473" y="5177194"/>
            <a:ext cx="3493008" cy="449570"/>
          </a:xfrm>
        </p:spPr>
        <p:txBody>
          <a:bodyPr/>
          <a:lstStyle/>
          <a:p>
            <a:fld id="{C764DE79-268F-4C1A-8933-263129D2AF90}" type="datetimeFigureOut">
              <a:rPr lang="en-US" smtClean="0"/>
              <a:t>3/22/2024</a:t>
            </a:fld>
            <a:endParaRPr lang="en-US" dirty="0"/>
          </a:p>
        </p:txBody>
      </p:sp>
      <p:sp>
        <p:nvSpPr>
          <p:cNvPr id="5" name="Footer Placeholder 4"/>
          <p:cNvSpPr>
            <a:spLocks noGrp="1"/>
          </p:cNvSpPr>
          <p:nvPr>
            <p:ph type="ftr" sz="quarter" idx="11"/>
          </p:nvPr>
        </p:nvSpPr>
        <p:spPr>
          <a:xfrm>
            <a:off x="1645920" y="5188615"/>
            <a:ext cx="7680960" cy="438150"/>
          </a:xfrm>
        </p:spPr>
        <p:txBody>
          <a:bodyPr/>
          <a:lstStyle/>
          <a:p>
            <a:endParaRPr lang="en-US" dirty="0"/>
          </a:p>
        </p:txBody>
      </p:sp>
      <p:sp>
        <p:nvSpPr>
          <p:cNvPr id="6" name="Slide Number Placeholder 5"/>
          <p:cNvSpPr>
            <a:spLocks noGrp="1"/>
          </p:cNvSpPr>
          <p:nvPr>
            <p:ph type="sldNum" sz="quarter" idx="12"/>
          </p:nvPr>
        </p:nvSpPr>
        <p:spPr>
          <a:xfrm>
            <a:off x="9692640" y="1717040"/>
            <a:ext cx="3291840" cy="438150"/>
          </a:xfrm>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72516212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22932" y="5636833"/>
            <a:ext cx="12986441" cy="983226"/>
          </a:xfrm>
        </p:spPr>
        <p:txBody>
          <a:bodyPr anchor="b"/>
          <a:lstStyle>
            <a:lvl1pPr algn="l">
              <a:defRPr sz="384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18072" y="1129728"/>
            <a:ext cx="12986208" cy="4173793"/>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smtClean="0"/>
              <a:t>Click icon to add picture</a:t>
            </a:r>
            <a:endParaRPr lang="en-US" dirty="0"/>
          </a:p>
        </p:txBody>
      </p:sp>
      <p:sp>
        <p:nvSpPr>
          <p:cNvPr id="4" name="Text Placeholder 3"/>
          <p:cNvSpPr>
            <a:spLocks noGrp="1"/>
          </p:cNvSpPr>
          <p:nvPr>
            <p:ph type="body" sz="half" idx="2"/>
          </p:nvPr>
        </p:nvSpPr>
        <p:spPr>
          <a:xfrm>
            <a:off x="822960" y="6620059"/>
            <a:ext cx="12984480" cy="842363"/>
          </a:xfrm>
        </p:spPr>
        <p:txBody>
          <a:bodyPr/>
          <a:lstStyle>
            <a:lvl1pPr marL="0" indent="0" algn="l">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3/22/2024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1703150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Title 1"/>
          <p:cNvSpPr>
            <a:spLocks noGrp="1"/>
          </p:cNvSpPr>
          <p:nvPr>
            <p:ph type="title"/>
          </p:nvPr>
        </p:nvSpPr>
        <p:spPr>
          <a:xfrm>
            <a:off x="822960" y="904239"/>
            <a:ext cx="12984480" cy="3362960"/>
          </a:xfrm>
        </p:spPr>
        <p:txBody>
          <a:bodyPr anchor="ctr"/>
          <a:lstStyle>
            <a:lvl1pPr algn="l">
              <a:defRPr sz="3840"/>
            </a:lvl1pPr>
          </a:lstStyle>
          <a:p>
            <a:r>
              <a:rPr lang="en-US" smtClean="0"/>
              <a:t>Click to edit Master title style</a:t>
            </a:r>
            <a:endParaRPr lang="en-US" dirty="0"/>
          </a:p>
        </p:txBody>
      </p:sp>
      <p:sp>
        <p:nvSpPr>
          <p:cNvPr id="4" name="Text Placeholder 3"/>
          <p:cNvSpPr>
            <a:spLocks noGrp="1"/>
          </p:cNvSpPr>
          <p:nvPr>
            <p:ph type="body" sz="half" idx="2"/>
          </p:nvPr>
        </p:nvSpPr>
        <p:spPr>
          <a:xfrm>
            <a:off x="1229361" y="4378960"/>
            <a:ext cx="12156619" cy="1198880"/>
          </a:xfrm>
        </p:spPr>
        <p:txBody>
          <a:bodyPr anchor="ct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p>
        </p:txBody>
      </p:sp>
      <p:sp>
        <p:nvSpPr>
          <p:cNvPr id="5" name="Date Placeholder 4"/>
          <p:cNvSpPr>
            <a:spLocks noGrp="1"/>
          </p:cNvSpPr>
          <p:nvPr>
            <p:ph type="dt" sz="half" idx="10"/>
          </p:nvPr>
        </p:nvSpPr>
        <p:spPr>
          <a:xfrm>
            <a:off x="9377342" y="457201"/>
            <a:ext cx="3493008" cy="438150"/>
          </a:xfrm>
        </p:spPr>
        <p:txBody>
          <a:bodyPr/>
          <a:lstStyle>
            <a:lvl1pPr algn="r">
              <a:defRPr/>
            </a:lvl1pPr>
          </a:lstStyle>
          <a:p>
            <a:fld id="{C764DE79-268F-4C1A-8933-263129D2AF90}" type="datetimeFigureOut">
              <a:rPr lang="en-US" smtClean="0"/>
              <a:t>3/22/2024</a:t>
            </a:fld>
            <a:endParaRPr lang="en-US" dirty="0"/>
          </a:p>
        </p:txBody>
      </p:sp>
      <p:sp>
        <p:nvSpPr>
          <p:cNvPr id="6" name="Footer Placeholder 5"/>
          <p:cNvSpPr>
            <a:spLocks noGrp="1"/>
          </p:cNvSpPr>
          <p:nvPr>
            <p:ph type="ftr" sz="quarter" idx="11"/>
          </p:nvPr>
        </p:nvSpPr>
        <p:spPr>
          <a:xfrm>
            <a:off x="822960" y="455930"/>
            <a:ext cx="8389790" cy="438150"/>
          </a:xfrm>
        </p:spPr>
        <p:txBody>
          <a:bodyPr/>
          <a:lstStyle/>
          <a:p>
            <a:endParaRPr lang="en-US" dirty="0"/>
          </a:p>
        </p:txBody>
      </p:sp>
      <p:sp>
        <p:nvSpPr>
          <p:cNvPr id="7" name="Slide Number Placeholder 6"/>
          <p:cNvSpPr>
            <a:spLocks noGrp="1"/>
          </p:cNvSpPr>
          <p:nvPr>
            <p:ph type="sldNum" sz="quarter" idx="12"/>
          </p:nvPr>
        </p:nvSpPr>
        <p:spPr>
          <a:xfrm>
            <a:off x="13034942" y="457201"/>
            <a:ext cx="772498" cy="438150"/>
          </a:xfrm>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79507239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Title 1"/>
          <p:cNvSpPr>
            <a:spLocks noGrp="1"/>
          </p:cNvSpPr>
          <p:nvPr>
            <p:ph type="title"/>
          </p:nvPr>
        </p:nvSpPr>
        <p:spPr>
          <a:xfrm>
            <a:off x="1229361" y="904240"/>
            <a:ext cx="12181840" cy="3125394"/>
          </a:xfrm>
        </p:spPr>
        <p:txBody>
          <a:bodyPr anchor="ctr"/>
          <a:lstStyle>
            <a:lvl1pPr algn="l">
              <a:defRPr sz="384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564638" y="4038668"/>
            <a:ext cx="11511283" cy="533332"/>
          </a:xfrm>
        </p:spPr>
        <p:txBody>
          <a:bodyPr anchor="t">
            <a:normAutofit/>
          </a:bodyPr>
          <a:lstStyle>
            <a:lvl1pPr marL="0" indent="0">
              <a:buNone/>
              <a:defRPr sz="168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p>
        </p:txBody>
      </p:sp>
      <p:sp>
        <p:nvSpPr>
          <p:cNvPr id="4" name="Text Placeholder 3"/>
          <p:cNvSpPr>
            <a:spLocks noGrp="1"/>
          </p:cNvSpPr>
          <p:nvPr>
            <p:ph type="body" sz="half" idx="2"/>
          </p:nvPr>
        </p:nvSpPr>
        <p:spPr>
          <a:xfrm>
            <a:off x="1229361" y="4751835"/>
            <a:ext cx="12181840" cy="815845"/>
          </a:xfrm>
        </p:spPr>
        <p:txBody>
          <a:bodyPr anchor="ctr">
            <a:normAutofit/>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p>
        </p:txBody>
      </p:sp>
      <p:sp>
        <p:nvSpPr>
          <p:cNvPr id="5" name="Date Placeholder 4"/>
          <p:cNvSpPr>
            <a:spLocks noGrp="1"/>
          </p:cNvSpPr>
          <p:nvPr>
            <p:ph type="dt" sz="half" idx="10"/>
          </p:nvPr>
        </p:nvSpPr>
        <p:spPr>
          <a:xfrm>
            <a:off x="9377342" y="457201"/>
            <a:ext cx="3493008" cy="438150"/>
          </a:xfrm>
        </p:spPr>
        <p:txBody>
          <a:bodyPr/>
          <a:lstStyle>
            <a:lvl1pPr algn="r">
              <a:defRPr/>
            </a:lvl1pPr>
          </a:lstStyle>
          <a:p>
            <a:fld id="{C764DE79-268F-4C1A-8933-263129D2AF90}" type="datetimeFigureOut">
              <a:rPr lang="en-US" smtClean="0"/>
              <a:t>3/22/2024</a:t>
            </a:fld>
            <a:endParaRPr lang="en-US" dirty="0"/>
          </a:p>
        </p:txBody>
      </p:sp>
      <p:sp>
        <p:nvSpPr>
          <p:cNvPr id="6" name="Footer Placeholder 5"/>
          <p:cNvSpPr>
            <a:spLocks noGrp="1"/>
          </p:cNvSpPr>
          <p:nvPr>
            <p:ph type="ftr" sz="quarter" idx="11"/>
          </p:nvPr>
        </p:nvSpPr>
        <p:spPr>
          <a:xfrm>
            <a:off x="822960" y="455930"/>
            <a:ext cx="8389790" cy="438150"/>
          </a:xfrm>
        </p:spPr>
        <p:txBody>
          <a:bodyPr/>
          <a:lstStyle/>
          <a:p>
            <a:endParaRPr lang="en-US" dirty="0"/>
          </a:p>
        </p:txBody>
      </p:sp>
      <p:sp>
        <p:nvSpPr>
          <p:cNvPr id="7" name="Slide Number Placeholder 6"/>
          <p:cNvSpPr>
            <a:spLocks noGrp="1"/>
          </p:cNvSpPr>
          <p:nvPr>
            <p:ph type="sldNum" sz="quarter" idx="12"/>
          </p:nvPr>
        </p:nvSpPr>
        <p:spPr>
          <a:xfrm>
            <a:off x="13034942" y="457201"/>
            <a:ext cx="772498" cy="438150"/>
          </a:xfrm>
        </p:spPr>
        <p:txBody>
          <a:bodyPr/>
          <a:lstStyle/>
          <a:p>
            <a:fld id="{48F63A3B-78C7-47BE-AE5E-E10140E04643}" type="slidenum">
              <a:rPr lang="en-US" smtClean="0"/>
              <a:t>‹#›</a:t>
            </a:fld>
            <a:endParaRPr lang="en-US" dirty="0"/>
          </a:p>
        </p:txBody>
      </p:sp>
      <p:sp>
        <p:nvSpPr>
          <p:cNvPr id="9" name="TextBox 8"/>
          <p:cNvSpPr txBox="1"/>
          <p:nvPr/>
        </p:nvSpPr>
        <p:spPr>
          <a:xfrm>
            <a:off x="571500" y="1120140"/>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600" dirty="0">
                <a:solidFill>
                  <a:schemeClr val="tx1"/>
                </a:solidFill>
                <a:effectLst/>
              </a:rPr>
              <a:t>“</a:t>
            </a:r>
          </a:p>
        </p:txBody>
      </p:sp>
      <p:sp>
        <p:nvSpPr>
          <p:cNvPr id="10" name="TextBox 9"/>
          <p:cNvSpPr txBox="1"/>
          <p:nvPr/>
        </p:nvSpPr>
        <p:spPr>
          <a:xfrm>
            <a:off x="13181076" y="3241548"/>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Tree>
    <p:extLst>
      <p:ext uri="{BB962C8B-B14F-4D97-AF65-F5344CB8AC3E}">
        <p14:creationId xmlns:p14="http://schemas.microsoft.com/office/powerpoint/2010/main" val="71194987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Title 1"/>
          <p:cNvSpPr>
            <a:spLocks noGrp="1"/>
          </p:cNvSpPr>
          <p:nvPr>
            <p:ph type="title"/>
          </p:nvPr>
        </p:nvSpPr>
        <p:spPr>
          <a:xfrm>
            <a:off x="1229394" y="1349642"/>
            <a:ext cx="12175423" cy="3014202"/>
          </a:xfrm>
        </p:spPr>
        <p:txBody>
          <a:bodyPr anchor="b"/>
          <a:lstStyle>
            <a:lvl1pPr algn="l">
              <a:defRPr sz="3840"/>
            </a:lvl1pPr>
          </a:lstStyle>
          <a:p>
            <a:r>
              <a:rPr lang="en-US" smtClean="0"/>
              <a:t>Click to edit Master title style</a:t>
            </a:r>
            <a:endParaRPr lang="en-US" dirty="0"/>
          </a:p>
        </p:txBody>
      </p:sp>
      <p:sp>
        <p:nvSpPr>
          <p:cNvPr id="4" name="Text Placeholder 3"/>
          <p:cNvSpPr>
            <a:spLocks noGrp="1"/>
          </p:cNvSpPr>
          <p:nvPr>
            <p:ph type="body" sz="half" idx="2"/>
          </p:nvPr>
        </p:nvSpPr>
        <p:spPr>
          <a:xfrm>
            <a:off x="1229360" y="4377979"/>
            <a:ext cx="12173585" cy="1199862"/>
          </a:xfrm>
        </p:spPr>
        <p:txBody>
          <a:bodyPr anchor="t"/>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p>
        </p:txBody>
      </p:sp>
      <p:sp>
        <p:nvSpPr>
          <p:cNvPr id="5" name="Date Placeholder 4"/>
          <p:cNvSpPr>
            <a:spLocks noGrp="1"/>
          </p:cNvSpPr>
          <p:nvPr>
            <p:ph type="dt" sz="half" idx="10"/>
          </p:nvPr>
        </p:nvSpPr>
        <p:spPr>
          <a:xfrm>
            <a:off x="9377342" y="454660"/>
            <a:ext cx="3493008" cy="438150"/>
          </a:xfrm>
        </p:spPr>
        <p:txBody>
          <a:bodyPr/>
          <a:lstStyle>
            <a:lvl1pPr algn="r">
              <a:defRPr/>
            </a:lvl1pPr>
          </a:lstStyle>
          <a:p>
            <a:fld id="{C764DE79-268F-4C1A-8933-263129D2AF90}" type="datetimeFigureOut">
              <a:rPr lang="en-US" smtClean="0"/>
              <a:t>3/22/2024</a:t>
            </a:fld>
            <a:endParaRPr lang="en-US" dirty="0"/>
          </a:p>
        </p:txBody>
      </p:sp>
      <p:sp>
        <p:nvSpPr>
          <p:cNvPr id="6" name="Footer Placeholder 5"/>
          <p:cNvSpPr>
            <a:spLocks noGrp="1"/>
          </p:cNvSpPr>
          <p:nvPr>
            <p:ph type="ftr" sz="quarter" idx="11"/>
          </p:nvPr>
        </p:nvSpPr>
        <p:spPr>
          <a:xfrm>
            <a:off x="822960" y="454660"/>
            <a:ext cx="8389790" cy="438150"/>
          </a:xfrm>
        </p:spPr>
        <p:txBody>
          <a:bodyPr/>
          <a:lstStyle/>
          <a:p>
            <a:endParaRPr lang="en-US" dirty="0"/>
          </a:p>
        </p:txBody>
      </p:sp>
      <p:sp>
        <p:nvSpPr>
          <p:cNvPr id="7" name="Slide Number Placeholder 6"/>
          <p:cNvSpPr>
            <a:spLocks noGrp="1"/>
          </p:cNvSpPr>
          <p:nvPr>
            <p:ph type="sldNum" sz="quarter" idx="12"/>
          </p:nvPr>
        </p:nvSpPr>
        <p:spPr>
          <a:xfrm>
            <a:off x="13034942" y="457201"/>
            <a:ext cx="772498" cy="438150"/>
          </a:xfrm>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98680673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3474721" y="914400"/>
            <a:ext cx="10332719" cy="156464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822960" y="2642496"/>
            <a:ext cx="4147718" cy="740784"/>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8" name="Text Placeholder 3"/>
          <p:cNvSpPr>
            <a:spLocks noGrp="1"/>
          </p:cNvSpPr>
          <p:nvPr>
            <p:ph type="body" sz="half" idx="15"/>
          </p:nvPr>
        </p:nvSpPr>
        <p:spPr>
          <a:xfrm>
            <a:off x="822959" y="3485478"/>
            <a:ext cx="4147718" cy="3976958"/>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Click to edit Master text styles</a:t>
            </a:r>
          </a:p>
        </p:txBody>
      </p:sp>
      <p:sp>
        <p:nvSpPr>
          <p:cNvPr id="9" name="Text Placeholder 4"/>
          <p:cNvSpPr>
            <a:spLocks noGrp="1"/>
          </p:cNvSpPr>
          <p:nvPr>
            <p:ph type="body" sz="quarter" idx="3"/>
          </p:nvPr>
        </p:nvSpPr>
        <p:spPr>
          <a:xfrm>
            <a:off x="5242560" y="2641600"/>
            <a:ext cx="4147718" cy="751841"/>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10" name="Text Placeholder 3"/>
          <p:cNvSpPr>
            <a:spLocks noGrp="1"/>
          </p:cNvSpPr>
          <p:nvPr>
            <p:ph type="body" sz="half" idx="16"/>
          </p:nvPr>
        </p:nvSpPr>
        <p:spPr>
          <a:xfrm>
            <a:off x="5240230" y="3484880"/>
            <a:ext cx="4147718" cy="397754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Click to edit Master text styles</a:t>
            </a:r>
          </a:p>
        </p:txBody>
      </p:sp>
      <p:sp>
        <p:nvSpPr>
          <p:cNvPr id="11" name="Text Placeholder 4"/>
          <p:cNvSpPr>
            <a:spLocks noGrp="1"/>
          </p:cNvSpPr>
          <p:nvPr>
            <p:ph type="body" sz="quarter" idx="13"/>
          </p:nvPr>
        </p:nvSpPr>
        <p:spPr>
          <a:xfrm>
            <a:off x="9662160" y="2631439"/>
            <a:ext cx="4147718" cy="751841"/>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12" name="Text Placeholder 3"/>
          <p:cNvSpPr>
            <a:spLocks noGrp="1"/>
          </p:cNvSpPr>
          <p:nvPr>
            <p:ph type="body" sz="half" idx="17"/>
          </p:nvPr>
        </p:nvSpPr>
        <p:spPr>
          <a:xfrm>
            <a:off x="9662161" y="3485478"/>
            <a:ext cx="4147718" cy="3976958"/>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C764DE79-268F-4C1A-8933-263129D2AF90}" type="datetimeFigureOut">
              <a:rPr lang="en-US" smtClean="0"/>
              <a:t>3/22/2024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4443330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3474721" y="914400"/>
            <a:ext cx="10332719" cy="155448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826342" y="5029201"/>
            <a:ext cx="4141898" cy="819318"/>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20" name="Picture Placeholder 2"/>
          <p:cNvSpPr>
            <a:spLocks noGrp="1" noChangeAspect="1"/>
          </p:cNvSpPr>
          <p:nvPr>
            <p:ph type="pic" idx="15"/>
          </p:nvPr>
        </p:nvSpPr>
        <p:spPr>
          <a:xfrm>
            <a:off x="826342" y="2834640"/>
            <a:ext cx="4141898" cy="18288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smtClean="0"/>
              <a:t>Click icon to add picture</a:t>
            </a:r>
            <a:endParaRPr lang="en-US" dirty="0"/>
          </a:p>
        </p:txBody>
      </p:sp>
      <p:sp>
        <p:nvSpPr>
          <p:cNvPr id="21" name="Text Placeholder 3"/>
          <p:cNvSpPr>
            <a:spLocks noGrp="1"/>
          </p:cNvSpPr>
          <p:nvPr>
            <p:ph type="body" sz="half" idx="18"/>
          </p:nvPr>
        </p:nvSpPr>
        <p:spPr>
          <a:xfrm>
            <a:off x="826342" y="5848518"/>
            <a:ext cx="4141898" cy="1613905"/>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Click to edit Master text styles</a:t>
            </a:r>
          </a:p>
        </p:txBody>
      </p:sp>
      <p:sp>
        <p:nvSpPr>
          <p:cNvPr id="22" name="Text Placeholder 4"/>
          <p:cNvSpPr>
            <a:spLocks noGrp="1"/>
          </p:cNvSpPr>
          <p:nvPr>
            <p:ph type="body" sz="quarter" idx="3"/>
          </p:nvPr>
        </p:nvSpPr>
        <p:spPr>
          <a:xfrm>
            <a:off x="5249116" y="5029201"/>
            <a:ext cx="4138722" cy="819318"/>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23" name="Picture Placeholder 2"/>
          <p:cNvSpPr>
            <a:spLocks noGrp="1" noChangeAspect="1"/>
          </p:cNvSpPr>
          <p:nvPr>
            <p:ph type="pic" idx="21"/>
          </p:nvPr>
        </p:nvSpPr>
        <p:spPr>
          <a:xfrm>
            <a:off x="5249116" y="2834640"/>
            <a:ext cx="4138723" cy="18288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smtClean="0"/>
              <a:t>Click icon to add picture</a:t>
            </a:r>
            <a:endParaRPr lang="en-US" dirty="0"/>
          </a:p>
        </p:txBody>
      </p:sp>
      <p:sp>
        <p:nvSpPr>
          <p:cNvPr id="24" name="Text Placeholder 3"/>
          <p:cNvSpPr>
            <a:spLocks noGrp="1"/>
          </p:cNvSpPr>
          <p:nvPr>
            <p:ph type="body" sz="half" idx="19"/>
          </p:nvPr>
        </p:nvSpPr>
        <p:spPr>
          <a:xfrm>
            <a:off x="5249117" y="5848516"/>
            <a:ext cx="4138722" cy="1613905"/>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Click to edit Master text styles</a:t>
            </a:r>
          </a:p>
        </p:txBody>
      </p:sp>
      <p:sp>
        <p:nvSpPr>
          <p:cNvPr id="25" name="Text Placeholder 4"/>
          <p:cNvSpPr>
            <a:spLocks noGrp="1"/>
          </p:cNvSpPr>
          <p:nvPr>
            <p:ph type="body" sz="quarter" idx="13"/>
          </p:nvPr>
        </p:nvSpPr>
        <p:spPr>
          <a:xfrm>
            <a:off x="9659678" y="5029201"/>
            <a:ext cx="4147763" cy="819318"/>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26" name="Picture Placeholder 2"/>
          <p:cNvSpPr>
            <a:spLocks noGrp="1" noChangeAspect="1"/>
          </p:cNvSpPr>
          <p:nvPr>
            <p:ph type="pic" idx="22"/>
          </p:nvPr>
        </p:nvSpPr>
        <p:spPr>
          <a:xfrm>
            <a:off x="9659826" y="2834640"/>
            <a:ext cx="4137454" cy="18288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smtClean="0"/>
              <a:t>Click icon to add picture</a:t>
            </a:r>
            <a:endParaRPr lang="en-US" dirty="0"/>
          </a:p>
        </p:txBody>
      </p:sp>
      <p:sp>
        <p:nvSpPr>
          <p:cNvPr id="27" name="Text Placeholder 3"/>
          <p:cNvSpPr>
            <a:spLocks noGrp="1"/>
          </p:cNvSpPr>
          <p:nvPr>
            <p:ph type="body" sz="half" idx="20"/>
          </p:nvPr>
        </p:nvSpPr>
        <p:spPr>
          <a:xfrm>
            <a:off x="9659678" y="5848514"/>
            <a:ext cx="4142934" cy="1613905"/>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C764DE79-268F-4C1A-8933-263129D2AF90}" type="datetimeFigureOut">
              <a:rPr lang="en-US" smtClean="0"/>
              <a:t>3/22/2024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50851788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22960" y="2633471"/>
            <a:ext cx="12984480" cy="48289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277398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Vertical Title 1"/>
          <p:cNvSpPr>
            <a:spLocks noGrp="1"/>
          </p:cNvSpPr>
          <p:nvPr>
            <p:ph type="title" orient="vert"/>
          </p:nvPr>
        </p:nvSpPr>
        <p:spPr>
          <a:xfrm>
            <a:off x="11338560" y="894080"/>
            <a:ext cx="2468880" cy="4683760"/>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29360" y="894081"/>
            <a:ext cx="9845041" cy="468376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9377342" y="455930"/>
            <a:ext cx="3493008" cy="438150"/>
          </a:xfrm>
        </p:spPr>
        <p:txBody>
          <a:bodyPr/>
          <a:lstStyle>
            <a:lvl1pPr algn="r">
              <a:defRPr/>
            </a:lvl1pPr>
          </a:lstStyle>
          <a:p>
            <a:fld id="{C764DE79-268F-4C1A-8933-263129D2AF90}" type="datetimeFigureOut">
              <a:rPr lang="en-US" smtClean="0"/>
              <a:t>3/22/2024</a:t>
            </a:fld>
            <a:endParaRPr lang="en-US" dirty="0"/>
          </a:p>
        </p:txBody>
      </p:sp>
      <p:sp>
        <p:nvSpPr>
          <p:cNvPr id="5" name="Footer Placeholder 4"/>
          <p:cNvSpPr>
            <a:spLocks noGrp="1"/>
          </p:cNvSpPr>
          <p:nvPr>
            <p:ph type="ftr" sz="quarter" idx="11"/>
          </p:nvPr>
        </p:nvSpPr>
        <p:spPr>
          <a:xfrm>
            <a:off x="822960" y="457201"/>
            <a:ext cx="8389790" cy="438150"/>
          </a:xfrm>
        </p:spPr>
        <p:txBody>
          <a:bodyPr/>
          <a:lstStyle/>
          <a:p>
            <a:endParaRPr lang="en-US" dirty="0"/>
          </a:p>
        </p:txBody>
      </p:sp>
      <p:sp>
        <p:nvSpPr>
          <p:cNvPr id="6" name="Slide Number Placeholder 5"/>
          <p:cNvSpPr>
            <a:spLocks noGrp="1"/>
          </p:cNvSpPr>
          <p:nvPr>
            <p:ph type="sldNum" sz="quarter" idx="12"/>
          </p:nvPr>
        </p:nvSpPr>
        <p:spPr>
          <a:xfrm>
            <a:off x="13034942" y="457201"/>
            <a:ext cx="772498" cy="438150"/>
          </a:xfrm>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034639425"/>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8600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76706288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Title 1"/>
          <p:cNvSpPr>
            <a:spLocks noGrp="1"/>
          </p:cNvSpPr>
          <p:nvPr>
            <p:ph type="title"/>
          </p:nvPr>
        </p:nvSpPr>
        <p:spPr>
          <a:xfrm>
            <a:off x="822961" y="904240"/>
            <a:ext cx="12984479" cy="3362322"/>
          </a:xfrm>
        </p:spPr>
        <p:txBody>
          <a:bodyPr anchor="b">
            <a:normAutofit/>
          </a:bodyPr>
          <a:lstStyle>
            <a:lvl1pPr algn="r">
              <a:defRPr sz="4800"/>
            </a:lvl1pPr>
          </a:lstStyle>
          <a:p>
            <a:r>
              <a:rPr lang="en-US" smtClean="0"/>
              <a:t>Click to edit Master title style</a:t>
            </a:r>
            <a:endParaRPr lang="en-US" dirty="0"/>
          </a:p>
        </p:txBody>
      </p:sp>
      <p:sp>
        <p:nvSpPr>
          <p:cNvPr id="3" name="Text Placeholder 2"/>
          <p:cNvSpPr>
            <a:spLocks noGrp="1"/>
          </p:cNvSpPr>
          <p:nvPr>
            <p:ph type="body" idx="1"/>
          </p:nvPr>
        </p:nvSpPr>
        <p:spPr>
          <a:xfrm>
            <a:off x="1229360" y="4370071"/>
            <a:ext cx="12588240" cy="1146810"/>
          </a:xfrm>
        </p:spPr>
        <p:txBody>
          <a:bodyPr>
            <a:normAutofit/>
          </a:bodyPr>
          <a:lstStyle>
            <a:lvl1pPr marL="0" indent="0" algn="r">
              <a:buNone/>
              <a:defRPr sz="264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9377342" y="457201"/>
            <a:ext cx="3493008" cy="438150"/>
          </a:xfrm>
        </p:spPr>
        <p:txBody>
          <a:bodyPr/>
          <a:lstStyle>
            <a:lvl1pPr algn="r">
              <a:defRPr/>
            </a:lvl1pPr>
          </a:lstStyle>
          <a:p>
            <a:fld id="{C764DE79-268F-4C1A-8933-263129D2AF90}" type="datetimeFigureOut">
              <a:rPr lang="en-US" smtClean="0"/>
              <a:t>3/22/2024</a:t>
            </a:fld>
            <a:endParaRPr lang="en-US" dirty="0"/>
          </a:p>
        </p:txBody>
      </p:sp>
      <p:sp>
        <p:nvSpPr>
          <p:cNvPr id="5" name="Footer Placeholder 4"/>
          <p:cNvSpPr>
            <a:spLocks noGrp="1"/>
          </p:cNvSpPr>
          <p:nvPr>
            <p:ph type="ftr" sz="quarter" idx="11"/>
          </p:nvPr>
        </p:nvSpPr>
        <p:spPr>
          <a:xfrm>
            <a:off x="822960" y="457202"/>
            <a:ext cx="8389790" cy="436878"/>
          </a:xfrm>
        </p:spPr>
        <p:txBody>
          <a:bodyPr/>
          <a:lstStyle/>
          <a:p>
            <a:endParaRPr lang="en-US" dirty="0"/>
          </a:p>
        </p:txBody>
      </p:sp>
      <p:sp>
        <p:nvSpPr>
          <p:cNvPr id="6" name="Slide Number Placeholder 5"/>
          <p:cNvSpPr>
            <a:spLocks noGrp="1"/>
          </p:cNvSpPr>
          <p:nvPr>
            <p:ph type="sldNum" sz="quarter" idx="12"/>
          </p:nvPr>
        </p:nvSpPr>
        <p:spPr>
          <a:xfrm>
            <a:off x="13034942" y="457201"/>
            <a:ext cx="772498" cy="438150"/>
          </a:xfrm>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51175144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60" y="2633471"/>
            <a:ext cx="6400800" cy="48289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406640" y="2633471"/>
            <a:ext cx="6400800" cy="48289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3/22/2024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8465643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74720" y="914400"/>
            <a:ext cx="10332720" cy="155448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91" y="2620563"/>
            <a:ext cx="6095989" cy="988694"/>
          </a:xfrm>
        </p:spPr>
        <p:txBody>
          <a:bodyPr anchor="b">
            <a:normAutofit/>
          </a:bodyPr>
          <a:lstStyle>
            <a:lvl1pPr marL="0" indent="0">
              <a:buNone/>
              <a:defRPr sz="336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4" name="Content Placeholder 3"/>
          <p:cNvSpPr>
            <a:spLocks noGrp="1"/>
          </p:cNvSpPr>
          <p:nvPr>
            <p:ph sz="half" idx="2"/>
          </p:nvPr>
        </p:nvSpPr>
        <p:spPr>
          <a:xfrm>
            <a:off x="822961" y="3759200"/>
            <a:ext cx="6374130" cy="370322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680960" y="2620563"/>
            <a:ext cx="6126480" cy="988694"/>
          </a:xfrm>
        </p:spPr>
        <p:txBody>
          <a:bodyPr anchor="b">
            <a:normAutofit/>
          </a:bodyPr>
          <a:lstStyle>
            <a:lvl1pPr marL="0" indent="0">
              <a:buNone/>
              <a:defRPr sz="336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6" name="Content Placeholder 5"/>
          <p:cNvSpPr>
            <a:spLocks noGrp="1"/>
          </p:cNvSpPr>
          <p:nvPr>
            <p:ph sz="quarter" idx="4"/>
          </p:nvPr>
        </p:nvSpPr>
        <p:spPr>
          <a:xfrm>
            <a:off x="7406640" y="3759200"/>
            <a:ext cx="6400800" cy="370322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3/22/2024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54768026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3/22/2024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40703461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3/22/2024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2442685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22960" y="1828800"/>
            <a:ext cx="4937760" cy="1920240"/>
          </a:xfrm>
        </p:spPr>
        <p:txBody>
          <a:bodyPr anchor="b"/>
          <a:lstStyle>
            <a:lvl1pPr algn="l">
              <a:defRPr sz="3840"/>
            </a:lvl1pPr>
          </a:lstStyle>
          <a:p>
            <a:r>
              <a:rPr lang="en-US" smtClean="0"/>
              <a:t>Click to edit Master title style</a:t>
            </a:r>
            <a:endParaRPr lang="en-US" dirty="0"/>
          </a:p>
        </p:txBody>
      </p:sp>
      <p:sp>
        <p:nvSpPr>
          <p:cNvPr id="3" name="Content Placeholder 2"/>
          <p:cNvSpPr>
            <a:spLocks noGrp="1"/>
          </p:cNvSpPr>
          <p:nvPr>
            <p:ph idx="1"/>
          </p:nvPr>
        </p:nvSpPr>
        <p:spPr>
          <a:xfrm>
            <a:off x="5994698" y="896111"/>
            <a:ext cx="7812742" cy="6566310"/>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22960" y="3749039"/>
            <a:ext cx="4937760" cy="3713382"/>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3/22/2024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2944459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22960" y="1828800"/>
            <a:ext cx="8247888" cy="1920240"/>
          </a:xfrm>
        </p:spPr>
        <p:txBody>
          <a:bodyPr anchor="b"/>
          <a:lstStyle>
            <a:lvl1pPr algn="l">
              <a:defRPr sz="384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9433486" y="901490"/>
            <a:ext cx="4373954" cy="6560932"/>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smtClean="0"/>
              <a:t>Click icon to add picture</a:t>
            </a:r>
            <a:endParaRPr lang="en-US" dirty="0"/>
          </a:p>
        </p:txBody>
      </p:sp>
      <p:sp>
        <p:nvSpPr>
          <p:cNvPr id="4" name="Text Placeholder 3"/>
          <p:cNvSpPr>
            <a:spLocks noGrp="1"/>
          </p:cNvSpPr>
          <p:nvPr>
            <p:ph type="body" sz="half" idx="2"/>
          </p:nvPr>
        </p:nvSpPr>
        <p:spPr>
          <a:xfrm>
            <a:off x="822960" y="3749039"/>
            <a:ext cx="8247888" cy="3713382"/>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3/22/2024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4711001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4630400" cy="1729740"/>
          </a:xfrm>
          <a:prstGeom prst="rect">
            <a:avLst/>
          </a:prstGeom>
        </p:spPr>
      </p:pic>
      <p:sp>
        <p:nvSpPr>
          <p:cNvPr id="2" name="Title Placeholder 1"/>
          <p:cNvSpPr>
            <a:spLocks noGrp="1"/>
          </p:cNvSpPr>
          <p:nvPr>
            <p:ph type="title"/>
          </p:nvPr>
        </p:nvSpPr>
        <p:spPr>
          <a:xfrm>
            <a:off x="3474720" y="917247"/>
            <a:ext cx="10332720" cy="155163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60" y="2633473"/>
            <a:ext cx="12984480" cy="482895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14432" y="7627621"/>
            <a:ext cx="3493008" cy="438150"/>
          </a:xfrm>
          <a:prstGeom prst="rect">
            <a:avLst/>
          </a:prstGeom>
        </p:spPr>
        <p:txBody>
          <a:bodyPr vert="horz" lIns="91440" tIns="45720" rIns="91440" bIns="45720" rtlCol="0" anchor="ctr"/>
          <a:lstStyle>
            <a:lvl1pPr algn="r">
              <a:defRPr sz="1260">
                <a:solidFill>
                  <a:schemeClr val="tx1">
                    <a:tint val="75000"/>
                  </a:schemeClr>
                </a:solidFill>
              </a:defRPr>
            </a:lvl1pPr>
          </a:lstStyle>
          <a:p>
            <a:fld id="{C764DE79-268F-4C1A-8933-263129D2AF90}" type="datetimeFigureOut">
              <a:rPr lang="en-US" smtClean="0"/>
              <a:t>3/22/2024</a:t>
            </a:fld>
            <a:endParaRPr lang="en-US" dirty="0"/>
          </a:p>
        </p:txBody>
      </p:sp>
      <p:sp>
        <p:nvSpPr>
          <p:cNvPr id="5" name="Footer Placeholder 4"/>
          <p:cNvSpPr>
            <a:spLocks noGrp="1"/>
          </p:cNvSpPr>
          <p:nvPr>
            <p:ph type="ftr" sz="quarter" idx="3"/>
          </p:nvPr>
        </p:nvSpPr>
        <p:spPr>
          <a:xfrm>
            <a:off x="822960" y="7627015"/>
            <a:ext cx="9326880" cy="438150"/>
          </a:xfrm>
          <a:prstGeom prst="rect">
            <a:avLst/>
          </a:prstGeom>
        </p:spPr>
        <p:txBody>
          <a:bodyPr vert="horz" lIns="91440" tIns="45720" rIns="91440" bIns="45720" rtlCol="0" anchor="ctr"/>
          <a:lstStyle>
            <a:lvl1pPr algn="l">
              <a:defRPr sz="126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5600" y="457201"/>
            <a:ext cx="3291840" cy="438150"/>
          </a:xfrm>
          <a:prstGeom prst="rect">
            <a:avLst/>
          </a:prstGeom>
        </p:spPr>
        <p:txBody>
          <a:bodyPr vert="horz" lIns="91440" tIns="45720" rIns="91440" bIns="45720" rtlCol="0" anchor="ctr"/>
          <a:lstStyle>
            <a:lvl1pPr algn="r">
              <a:defRPr sz="126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2758390704"/>
      </p:ext>
    </p:extLst>
  </p:cSld>
  <p:clrMap bg1="dk1" tx1="lt1" bg2="dk2" tx2="lt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Lst>
  <p:hf sldNum="0" hdr="0" ftr="0" dt="0"/>
  <p:txStyles>
    <p:titleStyle>
      <a:lvl1pPr algn="r" defTabSz="1097280" rtl="0" eaLnBrk="1" latinLnBrk="0" hangingPunct="1">
        <a:lnSpc>
          <a:spcPct val="90000"/>
        </a:lnSpc>
        <a:spcBef>
          <a:spcPct val="0"/>
        </a:spcBef>
        <a:buNone/>
        <a:defRPr sz="4800" kern="1200" cap="all" baseline="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264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comments" Target="../comments/comment3.xml"/><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comments" Target="../comments/commen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comments" Target="../comments/commen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57600" y="3514636"/>
            <a:ext cx="7315200" cy="1477328"/>
          </a:xfrm>
          <a:prstGeom prst="rect">
            <a:avLst/>
          </a:prstGeom>
        </p:spPr>
        <p:txBody>
          <a:bodyPr>
            <a:spAutoFit/>
          </a:bodyPr>
          <a:lstStyle/>
          <a:p>
            <a:r>
              <a:rPr lang="en-IN" dirty="0">
                <a:solidFill>
                  <a:srgbClr val="CFCBBF"/>
                </a:solidFill>
                <a:latin typeface="Inter"/>
              </a:rPr>
              <a:t/>
            </a:r>
            <a:br>
              <a:rPr lang="en-IN" dirty="0">
                <a:solidFill>
                  <a:srgbClr val="CFCBBF"/>
                </a:solidFill>
                <a:latin typeface="Inter"/>
              </a:rPr>
            </a:br>
            <a:endParaRPr lang="en-IN" dirty="0">
              <a:solidFill>
                <a:srgbClr val="CFCBBF"/>
              </a:solidFill>
              <a:latin typeface="Inter"/>
            </a:endParaRPr>
          </a:p>
          <a:p>
            <a:r>
              <a:rPr lang="en-IN" dirty="0">
                <a:solidFill>
                  <a:srgbClr val="CFCBBF"/>
                </a:solidFill>
                <a:latin typeface="var(--heading-font)"/>
              </a:rPr>
              <a:t/>
            </a:r>
            <a:br>
              <a:rPr lang="en-IN" dirty="0">
                <a:solidFill>
                  <a:srgbClr val="CFCBBF"/>
                </a:solidFill>
                <a:latin typeface="var(--heading-font)"/>
              </a:rPr>
            </a:br>
            <a:endParaRPr lang="en-IN" dirty="0">
              <a:solidFill>
                <a:srgbClr val="CFCBBF"/>
              </a:solidFill>
              <a:latin typeface="var(--heading-font)"/>
            </a:endParaRPr>
          </a:p>
          <a:p>
            <a:endParaRPr lang="en-IN" dirty="0"/>
          </a:p>
        </p:txBody>
      </p:sp>
      <p:sp>
        <p:nvSpPr>
          <p:cNvPr id="3" name="Rectangle 2"/>
          <p:cNvSpPr/>
          <p:nvPr/>
        </p:nvSpPr>
        <p:spPr>
          <a:xfrm>
            <a:off x="3657600" y="3514636"/>
            <a:ext cx="7315200" cy="1200329"/>
          </a:xfrm>
          <a:prstGeom prst="rect">
            <a:avLst/>
          </a:prstGeom>
        </p:spPr>
        <p:txBody>
          <a:bodyPr>
            <a:spAutoFit/>
          </a:bodyPr>
          <a:lstStyle/>
          <a:p>
            <a:r>
              <a:rPr lang="en-IN" dirty="0">
                <a:solidFill>
                  <a:srgbClr val="CFCBBF"/>
                </a:solidFill>
                <a:latin typeface="Inter"/>
              </a:rPr>
              <a:t/>
            </a:r>
            <a:br>
              <a:rPr lang="en-IN" dirty="0">
                <a:solidFill>
                  <a:srgbClr val="CFCBBF"/>
                </a:solidFill>
                <a:latin typeface="Inter"/>
              </a:rPr>
            </a:br>
            <a:endParaRPr lang="en-IN" dirty="0">
              <a:solidFill>
                <a:srgbClr val="CFCBBF"/>
              </a:solidFill>
              <a:latin typeface="Inter"/>
            </a:endParaRPr>
          </a:p>
          <a:p>
            <a:r>
              <a:rPr lang="en-IN" dirty="0" smtClean="0">
                <a:solidFill>
                  <a:srgbClr val="CFCBBF"/>
                </a:solidFill>
                <a:latin typeface="var(--heading-font)"/>
              </a:rPr>
              <a:t/>
            </a:r>
            <a:br>
              <a:rPr lang="en-IN" dirty="0" smtClean="0">
                <a:solidFill>
                  <a:srgbClr val="CFCBBF"/>
                </a:solidFill>
                <a:latin typeface="var(--heading-font)"/>
              </a:rPr>
            </a:br>
            <a:endParaRPr lang="en-IN" dirty="0"/>
          </a:p>
        </p:txBody>
      </p:sp>
      <p:sp>
        <p:nvSpPr>
          <p:cNvPr id="5" name="Rectangle 4"/>
          <p:cNvSpPr/>
          <p:nvPr/>
        </p:nvSpPr>
        <p:spPr>
          <a:xfrm>
            <a:off x="5539521" y="3930134"/>
            <a:ext cx="184731" cy="369332"/>
          </a:xfrm>
          <a:prstGeom prst="rect">
            <a:avLst/>
          </a:prstGeom>
        </p:spPr>
        <p:txBody>
          <a:bodyPr wrap="none">
            <a:spAutoFit/>
          </a:bodyPr>
          <a:lstStyle/>
          <a:p>
            <a:endParaRPr lang="en-IN" dirty="0"/>
          </a:p>
        </p:txBody>
      </p:sp>
      <p:sp>
        <p:nvSpPr>
          <p:cNvPr id="10" name="TextBox 9"/>
          <p:cNvSpPr txBox="1"/>
          <p:nvPr/>
        </p:nvSpPr>
        <p:spPr>
          <a:xfrm>
            <a:off x="7053579" y="573185"/>
            <a:ext cx="4551680" cy="1323439"/>
          </a:xfrm>
          <a:prstGeom prst="rect">
            <a:avLst/>
          </a:prstGeom>
          <a:noFill/>
        </p:spPr>
        <p:txBody>
          <a:bodyPr wrap="square" rtlCol="0">
            <a:spAutoFit/>
          </a:bodyPr>
          <a:lstStyle/>
          <a:p>
            <a:r>
              <a:rPr lang="en-US" sz="4000" dirty="0" smtClean="0">
                <a:latin typeface="Bahnschrift SemiBold SemiConden" panose="020B0502040204020203" pitchFamily="34" charset="0"/>
              </a:rPr>
              <a:t>SIMATS ENGINEERING</a:t>
            </a:r>
          </a:p>
          <a:p>
            <a:r>
              <a:rPr lang="en-US" sz="4000" dirty="0" smtClean="0">
                <a:latin typeface="Bahnschrift SemiBold SemiConden" panose="020B0502040204020203" pitchFamily="34" charset="0"/>
              </a:rPr>
              <a:t>          SIMATS</a:t>
            </a:r>
            <a:endParaRPr lang="en-IN" sz="4000" dirty="0">
              <a:latin typeface="Bahnschrift SemiBold SemiConden" panose="020B0502040204020203" pitchFamily="34" charset="0"/>
            </a:endParaRPr>
          </a:p>
        </p:txBody>
      </p:sp>
      <p:sp>
        <p:nvSpPr>
          <p:cNvPr id="11" name="TextBox 10"/>
          <p:cNvSpPr txBox="1"/>
          <p:nvPr/>
        </p:nvSpPr>
        <p:spPr>
          <a:xfrm>
            <a:off x="4895113" y="3188454"/>
            <a:ext cx="5474576" cy="769441"/>
          </a:xfrm>
          <a:prstGeom prst="rect">
            <a:avLst/>
          </a:prstGeom>
          <a:noFill/>
        </p:spPr>
        <p:txBody>
          <a:bodyPr wrap="none" rtlCol="0">
            <a:spAutoFit/>
          </a:bodyPr>
          <a:lstStyle/>
          <a:p>
            <a:r>
              <a:rPr lang="en-US" sz="4400" dirty="0" smtClean="0">
                <a:latin typeface="Bahnschrift SemiBold Condensed" panose="020B0502040204020203" pitchFamily="34" charset="0"/>
              </a:rPr>
              <a:t>MINI PROJECT – MARCH 2024</a:t>
            </a:r>
            <a:endParaRPr lang="en-IN" sz="4400" dirty="0">
              <a:latin typeface="Bahnschrift SemiBold Condensed" panose="020B0502040204020203" pitchFamily="34" charset="0"/>
            </a:endParaRPr>
          </a:p>
        </p:txBody>
      </p:sp>
      <p:sp>
        <p:nvSpPr>
          <p:cNvPr id="12" name="TextBox 11"/>
          <p:cNvSpPr txBox="1"/>
          <p:nvPr/>
        </p:nvSpPr>
        <p:spPr>
          <a:xfrm>
            <a:off x="3950233" y="4153273"/>
            <a:ext cx="8057912" cy="707886"/>
          </a:xfrm>
          <a:prstGeom prst="rect">
            <a:avLst/>
          </a:prstGeom>
          <a:noFill/>
        </p:spPr>
        <p:txBody>
          <a:bodyPr wrap="none" rtlCol="0">
            <a:spAutoFit/>
          </a:bodyPr>
          <a:lstStyle/>
          <a:p>
            <a:r>
              <a:rPr lang="en-US" sz="4000" dirty="0">
                <a:solidFill>
                  <a:srgbClr val="FF3300"/>
                </a:solidFill>
                <a:latin typeface="Bodoni MT" panose="02070603080606020203" pitchFamily="18" charset="0"/>
              </a:rPr>
              <a:t>Tic Tac Toe Quest: Master the Board</a:t>
            </a:r>
            <a:endParaRPr lang="en-IN" sz="4000" dirty="0">
              <a:solidFill>
                <a:srgbClr val="FF3300"/>
              </a:solidFill>
              <a:latin typeface="Bodoni MT" panose="02070603080606020203" pitchFamily="18" charset="0"/>
            </a:endParaRPr>
          </a:p>
        </p:txBody>
      </p:sp>
      <p:sp>
        <p:nvSpPr>
          <p:cNvPr id="13" name="TextBox 12"/>
          <p:cNvSpPr txBox="1"/>
          <p:nvPr/>
        </p:nvSpPr>
        <p:spPr>
          <a:xfrm>
            <a:off x="7457440" y="5699760"/>
            <a:ext cx="45719" cy="369332"/>
          </a:xfrm>
          <a:prstGeom prst="rect">
            <a:avLst/>
          </a:prstGeom>
          <a:noFill/>
        </p:spPr>
        <p:txBody>
          <a:bodyPr wrap="square" rtlCol="0">
            <a:spAutoFit/>
          </a:bodyPr>
          <a:lstStyle/>
          <a:p>
            <a:endParaRPr lang="en-IN" dirty="0"/>
          </a:p>
        </p:txBody>
      </p:sp>
      <p:sp>
        <p:nvSpPr>
          <p:cNvPr id="15" name="TextBox 14"/>
          <p:cNvSpPr txBox="1"/>
          <p:nvPr/>
        </p:nvSpPr>
        <p:spPr>
          <a:xfrm>
            <a:off x="9149224" y="5348923"/>
            <a:ext cx="3647152" cy="1477328"/>
          </a:xfrm>
          <a:prstGeom prst="rect">
            <a:avLst/>
          </a:prstGeom>
          <a:noFill/>
        </p:spPr>
        <p:txBody>
          <a:bodyPr wrap="none" rtlCol="0">
            <a:spAutoFit/>
          </a:bodyPr>
          <a:lstStyle/>
          <a:p>
            <a:r>
              <a:rPr lang="en-US" dirty="0" smtClean="0"/>
              <a:t>PRESENTED BY:</a:t>
            </a:r>
          </a:p>
          <a:p>
            <a:endParaRPr lang="en-US" dirty="0" smtClean="0"/>
          </a:p>
          <a:p>
            <a:r>
              <a:rPr lang="en-US" dirty="0" smtClean="0"/>
              <a:t>Jaya </a:t>
            </a:r>
            <a:r>
              <a:rPr lang="en-US" dirty="0" err="1" smtClean="0"/>
              <a:t>suriya</a:t>
            </a:r>
            <a:r>
              <a:rPr lang="en-US" dirty="0" smtClean="0"/>
              <a:t> (192221092)</a:t>
            </a:r>
          </a:p>
          <a:p>
            <a:r>
              <a:rPr lang="en-US" dirty="0" smtClean="0"/>
              <a:t>Naresh Kumar T(192221093)</a:t>
            </a:r>
          </a:p>
          <a:p>
            <a:r>
              <a:rPr lang="en-US" dirty="0" err="1" smtClean="0"/>
              <a:t>Shanmugarajan</a:t>
            </a:r>
            <a:r>
              <a:rPr lang="en-US" dirty="0" smtClean="0"/>
              <a:t> AL(192221101)</a:t>
            </a:r>
            <a:endParaRPr lang="en-IN" dirty="0"/>
          </a:p>
        </p:txBody>
      </p:sp>
      <p:sp>
        <p:nvSpPr>
          <p:cNvPr id="16" name="TextBox 15"/>
          <p:cNvSpPr txBox="1"/>
          <p:nvPr/>
        </p:nvSpPr>
        <p:spPr>
          <a:xfrm>
            <a:off x="3006874" y="5987560"/>
            <a:ext cx="3156633" cy="646331"/>
          </a:xfrm>
          <a:prstGeom prst="rect">
            <a:avLst/>
          </a:prstGeom>
          <a:noFill/>
        </p:spPr>
        <p:txBody>
          <a:bodyPr wrap="none" rtlCol="0">
            <a:spAutoFit/>
          </a:bodyPr>
          <a:lstStyle/>
          <a:p>
            <a:r>
              <a:rPr lang="en-US" dirty="0" smtClean="0"/>
              <a:t>Guided by:</a:t>
            </a:r>
          </a:p>
          <a:p>
            <a:r>
              <a:rPr lang="en-US" dirty="0" err="1" smtClean="0"/>
              <a:t>Dr.S.Kalaiarasi</a:t>
            </a:r>
            <a:r>
              <a:rPr lang="en-US" dirty="0" smtClean="0"/>
              <a:t> </a:t>
            </a:r>
            <a:r>
              <a:rPr lang="en-US" dirty="0" err="1" smtClean="0"/>
              <a:t>B.E,M.E,Ph.D</a:t>
            </a:r>
            <a:endParaRPr lang="en-IN" dirty="0"/>
          </a:p>
        </p:txBody>
      </p:sp>
      <p:sp>
        <p:nvSpPr>
          <p:cNvPr id="17" name="Rectangle 16"/>
          <p:cNvSpPr/>
          <p:nvPr/>
        </p:nvSpPr>
        <p:spPr>
          <a:xfrm>
            <a:off x="3006874" y="2388236"/>
            <a:ext cx="9765815" cy="769441"/>
          </a:xfrm>
          <a:prstGeom prst="rect">
            <a:avLst/>
          </a:prstGeom>
        </p:spPr>
        <p:txBody>
          <a:bodyPr wrap="none">
            <a:spAutoFit/>
          </a:bodyPr>
          <a:lstStyle/>
          <a:p>
            <a:r>
              <a:rPr lang="en-US" sz="4400" dirty="0">
                <a:latin typeface="Bahnschrift SemiBold Condensed" panose="020B0502040204020203" pitchFamily="34" charset="0"/>
              </a:rPr>
              <a:t>CSA0823-PYTHON PROGRAMMING FOR DATA SCIENCE</a:t>
            </a:r>
          </a:p>
        </p:txBody>
      </p:sp>
    </p:spTree>
    <p:extLst>
      <p:ext uri="{BB962C8B-B14F-4D97-AF65-F5344CB8AC3E}">
        <p14:creationId xmlns:p14="http://schemas.microsoft.com/office/powerpoint/2010/main" val="2118812445"/>
      </p:ext>
    </p:extLst>
  </p:cSld>
  <p:clrMapOvr>
    <a:masterClrMapping/>
  </p:clrMapOvr>
  <p:transition spd="slow">
    <p:randomBar dir="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00370"/>
            <a:ext cx="14630400" cy="8229600"/>
          </a:xfrm>
          <a:prstGeom prst="rect">
            <a:avLst/>
          </a:prstGeom>
          <a:solidFill>
            <a:srgbClr val="00002E">
              <a:alpha val="75000"/>
            </a:srgbClr>
          </a:solidFill>
          <a:ln/>
        </p:spPr>
      </p:sp>
      <p:sp>
        <p:nvSpPr>
          <p:cNvPr id="4" name="Text 1"/>
          <p:cNvSpPr/>
          <p:nvPr/>
        </p:nvSpPr>
        <p:spPr>
          <a:xfrm>
            <a:off x="123349" y="100370"/>
            <a:ext cx="6806208" cy="694373"/>
          </a:xfrm>
          <a:prstGeom prst="rect">
            <a:avLst/>
          </a:prstGeom>
          <a:noFill/>
          <a:ln/>
        </p:spPr>
        <p:txBody>
          <a:bodyPr wrap="none" rtlCol="0" anchor="t"/>
          <a:lstStyle/>
          <a:p>
            <a:pPr marL="0" indent="0">
              <a:lnSpc>
                <a:spcPts val="5468"/>
              </a:lnSpc>
              <a:buNone/>
            </a:pPr>
            <a:r>
              <a:rPr lang="en-US" sz="4374" b="1" dirty="0" smtClean="0">
                <a:solidFill>
                  <a:srgbClr val="FFFFFF"/>
                </a:solidFill>
                <a:latin typeface="Nunito" pitchFamily="34" charset="0"/>
                <a:ea typeface="Nunito" pitchFamily="34" charset="-122"/>
                <a:cs typeface="Nunito" pitchFamily="34" charset="-120"/>
              </a:rPr>
              <a:t>Output Screenshots:</a:t>
            </a:r>
            <a:endParaRPr lang="en-US" sz="4374" dirty="0"/>
          </a:p>
        </p:txBody>
      </p:sp>
      <p:sp>
        <p:nvSpPr>
          <p:cNvPr id="12" name="TextBox 11"/>
          <p:cNvSpPr txBox="1"/>
          <p:nvPr/>
        </p:nvSpPr>
        <p:spPr>
          <a:xfrm>
            <a:off x="4206240" y="2641600"/>
            <a:ext cx="45719" cy="369332"/>
          </a:xfrm>
          <a:prstGeom prst="rect">
            <a:avLst/>
          </a:prstGeom>
          <a:noFill/>
        </p:spPr>
        <p:txBody>
          <a:bodyPr wrap="square" rtlCol="0">
            <a:spAutoFit/>
          </a:bodyPr>
          <a:lstStyle/>
          <a:p>
            <a:endParaRPr lang="en-IN" dirty="0"/>
          </a:p>
        </p:txBody>
      </p:sp>
      <p:sp>
        <p:nvSpPr>
          <p:cNvPr id="5" name="TextBox 4"/>
          <p:cNvSpPr txBox="1"/>
          <p:nvPr/>
        </p:nvSpPr>
        <p:spPr>
          <a:xfrm>
            <a:off x="8524240" y="1615440"/>
            <a:ext cx="45719" cy="369332"/>
          </a:xfrm>
          <a:prstGeom prst="rect">
            <a:avLst/>
          </a:prstGeom>
          <a:noFill/>
        </p:spPr>
        <p:txBody>
          <a:bodyPr wrap="square" rtlCol="0">
            <a:spAutoFit/>
          </a:bodyPr>
          <a:lstStyle/>
          <a:p>
            <a:endParaRPr lang="en-IN" dirty="0"/>
          </a:p>
        </p:txBody>
      </p:sp>
      <p:pic>
        <p:nvPicPr>
          <p:cNvPr id="8" name="Picture 7"/>
          <p:cNvPicPr/>
          <p:nvPr/>
        </p:nvPicPr>
        <p:blipFill>
          <a:blip r:embed="rId4">
            <a:extLst>
              <a:ext uri="{28A0092B-C50C-407E-A947-70E740481C1C}">
                <a14:useLocalDpi xmlns:a14="http://schemas.microsoft.com/office/drawing/2010/main" val="0"/>
              </a:ext>
            </a:extLst>
          </a:blip>
          <a:stretch>
            <a:fillRect/>
          </a:stretch>
        </p:blipFill>
        <p:spPr>
          <a:xfrm>
            <a:off x="442892" y="1457960"/>
            <a:ext cx="4078308" cy="4246880"/>
          </a:xfrm>
          <a:prstGeom prst="rect">
            <a:avLst/>
          </a:prstGeom>
        </p:spPr>
      </p:pic>
      <p:pic>
        <p:nvPicPr>
          <p:cNvPr id="10" name="Picture 9"/>
          <p:cNvPicPr/>
          <p:nvPr/>
        </p:nvPicPr>
        <p:blipFill>
          <a:blip r:embed="rId5">
            <a:extLst>
              <a:ext uri="{28A0092B-C50C-407E-A947-70E740481C1C}">
                <a14:useLocalDpi xmlns:a14="http://schemas.microsoft.com/office/drawing/2010/main" val="0"/>
              </a:ext>
            </a:extLst>
          </a:blip>
          <a:stretch>
            <a:fillRect/>
          </a:stretch>
        </p:blipFill>
        <p:spPr>
          <a:xfrm>
            <a:off x="9902190" y="1452880"/>
            <a:ext cx="3803650" cy="4139684"/>
          </a:xfrm>
          <a:prstGeom prst="rect">
            <a:avLst/>
          </a:prstGeom>
        </p:spPr>
      </p:pic>
      <p:pic>
        <p:nvPicPr>
          <p:cNvPr id="11" name="Picture 10"/>
          <p:cNvPicPr/>
          <p:nvPr/>
        </p:nvPicPr>
        <p:blipFill>
          <a:blip r:embed="rId6">
            <a:extLst>
              <a:ext uri="{28A0092B-C50C-407E-A947-70E740481C1C}">
                <a14:useLocalDpi xmlns:a14="http://schemas.microsoft.com/office/drawing/2010/main" val="0"/>
              </a:ext>
            </a:extLst>
          </a:blip>
          <a:stretch>
            <a:fillRect/>
          </a:stretch>
        </p:blipFill>
        <p:spPr>
          <a:xfrm>
            <a:off x="5252720" y="1457960"/>
            <a:ext cx="3983355" cy="4246880"/>
          </a:xfrm>
          <a:prstGeom prst="rect">
            <a:avLst/>
          </a:prstGeom>
        </p:spPr>
      </p:pic>
    </p:spTree>
    <p:extLst>
      <p:ext uri="{BB962C8B-B14F-4D97-AF65-F5344CB8AC3E}">
        <p14:creationId xmlns:p14="http://schemas.microsoft.com/office/powerpoint/2010/main" val="3977319770"/>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5" name="Text 1"/>
          <p:cNvSpPr/>
          <p:nvPr/>
        </p:nvSpPr>
        <p:spPr>
          <a:xfrm>
            <a:off x="2348389" y="4269105"/>
            <a:ext cx="7803833" cy="694373"/>
          </a:xfrm>
          <a:prstGeom prst="rect">
            <a:avLst/>
          </a:prstGeom>
          <a:noFill/>
          <a:ln/>
        </p:spPr>
        <p:txBody>
          <a:bodyPr wrap="none" rtlCol="0" anchor="t"/>
          <a:lstStyle/>
          <a:p>
            <a:pPr marL="0" indent="0">
              <a:lnSpc>
                <a:spcPts val="5468"/>
              </a:lnSpc>
              <a:buNone/>
            </a:pPr>
            <a:endParaRPr lang="en-US" sz="4374" dirty="0"/>
          </a:p>
        </p:txBody>
      </p:sp>
      <p:sp>
        <p:nvSpPr>
          <p:cNvPr id="8" name="Text 4"/>
          <p:cNvSpPr/>
          <p:nvPr/>
        </p:nvSpPr>
        <p:spPr>
          <a:xfrm>
            <a:off x="3070503" y="5546646"/>
            <a:ext cx="2777490" cy="347186"/>
          </a:xfrm>
          <a:prstGeom prst="rect">
            <a:avLst/>
          </a:prstGeom>
          <a:noFill/>
          <a:ln/>
        </p:spPr>
        <p:txBody>
          <a:bodyPr wrap="none" rtlCol="0" anchor="t"/>
          <a:lstStyle/>
          <a:p>
            <a:pPr marL="0" indent="0">
              <a:lnSpc>
                <a:spcPts val="2734"/>
              </a:lnSpc>
              <a:buNone/>
            </a:pPr>
            <a:endParaRPr lang="en-US" sz="2187" dirty="0"/>
          </a:p>
        </p:txBody>
      </p:sp>
      <p:sp>
        <p:nvSpPr>
          <p:cNvPr id="9" name="Text 5"/>
          <p:cNvSpPr/>
          <p:nvPr/>
        </p:nvSpPr>
        <p:spPr>
          <a:xfrm>
            <a:off x="3070503" y="6027063"/>
            <a:ext cx="4133612" cy="710803"/>
          </a:xfrm>
          <a:prstGeom prst="rect">
            <a:avLst/>
          </a:prstGeom>
          <a:noFill/>
          <a:ln/>
        </p:spPr>
        <p:txBody>
          <a:bodyPr wrap="square" rtlCol="0" anchor="t"/>
          <a:lstStyle/>
          <a:p>
            <a:pPr marL="0" indent="0">
              <a:lnSpc>
                <a:spcPts val="2799"/>
              </a:lnSpc>
              <a:buNone/>
            </a:pPr>
            <a:endParaRPr lang="en-US" sz="1750" dirty="0"/>
          </a:p>
        </p:txBody>
      </p:sp>
      <p:sp>
        <p:nvSpPr>
          <p:cNvPr id="12" name="Text 8"/>
          <p:cNvSpPr/>
          <p:nvPr/>
        </p:nvSpPr>
        <p:spPr>
          <a:xfrm>
            <a:off x="8148399" y="5546646"/>
            <a:ext cx="2777490" cy="347186"/>
          </a:xfrm>
          <a:prstGeom prst="rect">
            <a:avLst/>
          </a:prstGeom>
          <a:noFill/>
          <a:ln/>
        </p:spPr>
        <p:txBody>
          <a:bodyPr wrap="none" rtlCol="0" anchor="t"/>
          <a:lstStyle/>
          <a:p>
            <a:pPr marL="0" indent="0">
              <a:lnSpc>
                <a:spcPts val="2734"/>
              </a:lnSpc>
              <a:buNone/>
            </a:pPr>
            <a:endParaRPr lang="en-US" sz="2187" dirty="0"/>
          </a:p>
        </p:txBody>
      </p:sp>
      <p:sp>
        <p:nvSpPr>
          <p:cNvPr id="13" name="Text 9"/>
          <p:cNvSpPr/>
          <p:nvPr/>
        </p:nvSpPr>
        <p:spPr>
          <a:xfrm>
            <a:off x="426720" y="297577"/>
            <a:ext cx="14448948" cy="2233613"/>
          </a:xfrm>
          <a:prstGeom prst="rect">
            <a:avLst/>
          </a:prstGeom>
          <a:noFill/>
          <a:ln/>
        </p:spPr>
        <p:txBody>
          <a:bodyPr wrap="square" rtlCol="0" anchor="t"/>
          <a:lstStyle/>
          <a:p>
            <a:r>
              <a:rPr lang="en-US" sz="1600" dirty="0" smtClean="0"/>
              <a:t> </a:t>
            </a:r>
            <a:r>
              <a:rPr lang="en-US" sz="3200" dirty="0">
                <a:solidFill>
                  <a:schemeClr val="accent3">
                    <a:lumMod val="75000"/>
                  </a:schemeClr>
                </a:solidFill>
                <a:latin typeface="+mj-lt"/>
              </a:rPr>
              <a:t>Built-in Functions:</a:t>
            </a:r>
            <a:endParaRPr lang="en-IN" sz="1600" dirty="0">
              <a:solidFill>
                <a:schemeClr val="accent3">
                  <a:lumMod val="75000"/>
                </a:schemeClr>
              </a:solidFill>
              <a:latin typeface="+mj-lt"/>
            </a:endParaRPr>
          </a:p>
          <a:p>
            <a:r>
              <a:rPr lang="en-US" sz="1600" dirty="0"/>
              <a:t> </a:t>
            </a:r>
            <a:endParaRPr lang="en-IN" sz="1600" dirty="0"/>
          </a:p>
          <a:p>
            <a:r>
              <a:rPr lang="en-US" dirty="0">
                <a:solidFill>
                  <a:schemeClr val="bg1"/>
                </a:solidFill>
                <a:latin typeface="Bahnschrift SemiBold Condensed" panose="020B0502040204020203" pitchFamily="34" charset="0"/>
              </a:rPr>
              <a:t>1</a:t>
            </a:r>
            <a:r>
              <a:rPr lang="en-US" dirty="0">
                <a:latin typeface="Bahnschrift SemiBold Condensed" panose="020B0502040204020203" pitchFamily="34" charset="0"/>
              </a:rPr>
              <a:t>. </a:t>
            </a:r>
            <a:r>
              <a:rPr lang="en-US" dirty="0" smtClean="0">
                <a:latin typeface="Bahnschrift SemiBold Condensed" panose="020B0502040204020203" pitchFamily="34" charset="0"/>
              </a:rPr>
              <a:t>pygame.init():- </a:t>
            </a:r>
            <a:r>
              <a:rPr lang="en-US" dirty="0">
                <a:latin typeface="Bahnschrift SemiBold Condensed" panose="020B0502040204020203" pitchFamily="34" charset="0"/>
              </a:rPr>
              <a:t>This function initializes all Pygame modules. It must be called before any other Pygame functions are used.</a:t>
            </a:r>
            <a:endParaRPr lang="en-IN" dirty="0">
              <a:latin typeface="Bahnschrift SemiBold Condensed" panose="020B0502040204020203" pitchFamily="34" charset="0"/>
            </a:endParaRPr>
          </a:p>
          <a:p>
            <a:r>
              <a:rPr lang="en-US" dirty="0">
                <a:latin typeface="Bahnschrift SemiBold Condensed" panose="020B0502040204020203" pitchFamily="34" charset="0"/>
              </a:rPr>
              <a:t> </a:t>
            </a:r>
            <a:endParaRPr lang="en-IN" dirty="0">
              <a:latin typeface="Bahnschrift SemiBold Condensed" panose="020B0502040204020203" pitchFamily="34" charset="0"/>
            </a:endParaRPr>
          </a:p>
          <a:p>
            <a:r>
              <a:rPr lang="en-US" dirty="0">
                <a:latin typeface="Bahnschrift SemiBold Condensed" panose="020B0502040204020203" pitchFamily="34" charset="0"/>
              </a:rPr>
              <a:t>2. </a:t>
            </a:r>
            <a:r>
              <a:rPr lang="en-US" dirty="0" smtClean="0">
                <a:latin typeface="Bahnschrift SemiBold Condensed" panose="020B0502040204020203" pitchFamily="34" charset="0"/>
              </a:rPr>
              <a:t>pygame.display.set_mode():- </a:t>
            </a:r>
            <a:r>
              <a:rPr lang="en-US" dirty="0">
                <a:latin typeface="Bahnschrift SemiBold Condensed" panose="020B0502040204020203" pitchFamily="34" charset="0"/>
              </a:rPr>
              <a:t>This function creates a window surface for displaying graphics. It takes the width and height of the window as parameters and returns a Surface object representing the window.</a:t>
            </a:r>
            <a:endParaRPr lang="en-IN" dirty="0">
              <a:latin typeface="Bahnschrift SemiBold Condensed" panose="020B0502040204020203" pitchFamily="34" charset="0"/>
            </a:endParaRPr>
          </a:p>
          <a:p>
            <a:r>
              <a:rPr lang="en-US" dirty="0">
                <a:latin typeface="Bahnschrift SemiBold Condensed" panose="020B0502040204020203" pitchFamily="34" charset="0"/>
              </a:rPr>
              <a:t> </a:t>
            </a:r>
            <a:endParaRPr lang="en-IN" dirty="0">
              <a:latin typeface="Bahnschrift SemiBold Condensed" panose="020B0502040204020203" pitchFamily="34" charset="0"/>
            </a:endParaRPr>
          </a:p>
          <a:p>
            <a:r>
              <a:rPr lang="en-US" dirty="0">
                <a:latin typeface="Bahnschrift SemiBold Condensed" panose="020B0502040204020203" pitchFamily="34" charset="0"/>
              </a:rPr>
              <a:t>3. </a:t>
            </a:r>
            <a:r>
              <a:rPr lang="en-US" dirty="0" smtClean="0">
                <a:latin typeface="Bahnschrift SemiBold Condensed" panose="020B0502040204020203" pitchFamily="34" charset="0"/>
              </a:rPr>
              <a:t>pygame.draw.line():- </a:t>
            </a:r>
            <a:r>
              <a:rPr lang="en-US" dirty="0">
                <a:latin typeface="Bahnschrift SemiBold Condensed" panose="020B0502040204020203" pitchFamily="34" charset="0"/>
              </a:rPr>
              <a:t>This function draws a straight line on a Surface. It takes parameters such as the Surface to draw on, color, starting point, ending point, and line width.</a:t>
            </a:r>
            <a:endParaRPr lang="en-IN" dirty="0">
              <a:latin typeface="Bahnschrift SemiBold Condensed" panose="020B0502040204020203" pitchFamily="34" charset="0"/>
            </a:endParaRPr>
          </a:p>
          <a:p>
            <a:r>
              <a:rPr lang="en-US" dirty="0">
                <a:latin typeface="Bahnschrift SemiBold Condensed" panose="020B0502040204020203" pitchFamily="34" charset="0"/>
              </a:rPr>
              <a:t> </a:t>
            </a:r>
            <a:endParaRPr lang="en-IN" dirty="0">
              <a:latin typeface="Bahnschrift SemiBold Condensed" panose="020B0502040204020203" pitchFamily="34" charset="0"/>
            </a:endParaRPr>
          </a:p>
          <a:p>
            <a:r>
              <a:rPr lang="en-US" dirty="0">
                <a:latin typeface="Bahnschrift SemiBold Condensed" panose="020B0502040204020203" pitchFamily="34" charset="0"/>
              </a:rPr>
              <a:t>4. </a:t>
            </a:r>
            <a:r>
              <a:rPr lang="en-US" dirty="0" smtClean="0">
                <a:latin typeface="Bahnschrift SemiBold Condensed" panose="020B0502040204020203" pitchFamily="34" charset="0"/>
              </a:rPr>
              <a:t>pygame.draw.circle(): </a:t>
            </a:r>
            <a:r>
              <a:rPr lang="en-US" dirty="0">
                <a:latin typeface="Bahnschrift SemiBold Condensed" panose="020B0502040204020203" pitchFamily="34" charset="0"/>
              </a:rPr>
              <a:t>- This function draws a circle on a Surface. It takes parameters such as the Surface to draw on, color, center coordinates, radius, and line width.</a:t>
            </a:r>
            <a:endParaRPr lang="en-IN" dirty="0">
              <a:latin typeface="Bahnschrift SemiBold Condensed" panose="020B0502040204020203" pitchFamily="34" charset="0"/>
            </a:endParaRPr>
          </a:p>
          <a:p>
            <a:r>
              <a:rPr lang="en-US" dirty="0">
                <a:latin typeface="Bahnschrift SemiBold Condensed" panose="020B0502040204020203" pitchFamily="34" charset="0"/>
              </a:rPr>
              <a:t> </a:t>
            </a:r>
            <a:endParaRPr lang="en-IN" dirty="0">
              <a:latin typeface="Bahnschrift SemiBold Condensed" panose="020B0502040204020203" pitchFamily="34" charset="0"/>
            </a:endParaRPr>
          </a:p>
          <a:p>
            <a:r>
              <a:rPr lang="en-US" dirty="0">
                <a:latin typeface="Bahnschrift SemiBold Condensed" panose="020B0502040204020203" pitchFamily="34" charset="0"/>
              </a:rPr>
              <a:t>5. </a:t>
            </a:r>
            <a:r>
              <a:rPr lang="en-US" dirty="0" smtClean="0">
                <a:latin typeface="Bahnschrift SemiBold Condensed" panose="020B0502040204020203" pitchFamily="34" charset="0"/>
              </a:rPr>
              <a:t>pygame.mouse.get_pos():- </a:t>
            </a:r>
            <a:r>
              <a:rPr lang="en-US" dirty="0">
                <a:latin typeface="Bahnschrift SemiBold Condensed" panose="020B0502040204020203" pitchFamily="34" charset="0"/>
              </a:rPr>
              <a:t>This function returns the current position of the mouse cursor as a tuple of x and y coordinates.</a:t>
            </a:r>
            <a:endParaRPr lang="en-IN" dirty="0">
              <a:latin typeface="Bahnschrift SemiBold Condensed" panose="020B0502040204020203" pitchFamily="34" charset="0"/>
            </a:endParaRPr>
          </a:p>
          <a:p>
            <a:r>
              <a:rPr lang="en-US" dirty="0">
                <a:solidFill>
                  <a:schemeClr val="bg1"/>
                </a:solidFill>
                <a:latin typeface="Bahnschrift SemiBold Condensed" panose="020B0502040204020203" pitchFamily="34" charset="0"/>
              </a:rPr>
              <a:t> </a:t>
            </a:r>
            <a:endParaRPr lang="en-IN" dirty="0">
              <a:solidFill>
                <a:schemeClr val="bg1"/>
              </a:solidFill>
              <a:latin typeface="Bahnschrift SemiBold Condensed" panose="020B0502040204020203" pitchFamily="34" charset="0"/>
            </a:endParaRPr>
          </a:p>
        </p:txBody>
      </p:sp>
      <p:sp>
        <p:nvSpPr>
          <p:cNvPr id="15" name="TextBox 14"/>
          <p:cNvSpPr txBox="1"/>
          <p:nvPr/>
        </p:nvSpPr>
        <p:spPr>
          <a:xfrm>
            <a:off x="426720" y="4204454"/>
            <a:ext cx="4078361" cy="523220"/>
          </a:xfrm>
          <a:prstGeom prst="rect">
            <a:avLst/>
          </a:prstGeom>
          <a:noFill/>
        </p:spPr>
        <p:txBody>
          <a:bodyPr wrap="none" rtlCol="0">
            <a:spAutoFit/>
          </a:bodyPr>
          <a:lstStyle/>
          <a:p>
            <a:r>
              <a:rPr lang="en-US" sz="2800" dirty="0" smtClean="0">
                <a:solidFill>
                  <a:schemeClr val="accent3">
                    <a:lumMod val="75000"/>
                  </a:schemeClr>
                </a:solidFill>
                <a:latin typeface="+mj-lt"/>
              </a:rPr>
              <a:t>User Defined Function:</a:t>
            </a:r>
            <a:endParaRPr lang="en-IN" sz="2800" dirty="0">
              <a:solidFill>
                <a:schemeClr val="accent3">
                  <a:lumMod val="75000"/>
                </a:schemeClr>
              </a:solidFill>
              <a:latin typeface="+mj-lt"/>
            </a:endParaRPr>
          </a:p>
        </p:txBody>
      </p:sp>
      <p:sp>
        <p:nvSpPr>
          <p:cNvPr id="16" name="TextBox 15"/>
          <p:cNvSpPr txBox="1"/>
          <p:nvPr/>
        </p:nvSpPr>
        <p:spPr>
          <a:xfrm>
            <a:off x="426720" y="5028129"/>
            <a:ext cx="13035280" cy="2031325"/>
          </a:xfrm>
          <a:prstGeom prst="rect">
            <a:avLst/>
          </a:prstGeom>
          <a:noFill/>
        </p:spPr>
        <p:txBody>
          <a:bodyPr wrap="square" rtlCol="0">
            <a:spAutoFit/>
          </a:bodyPr>
          <a:lstStyle/>
          <a:p>
            <a:r>
              <a:rPr lang="en-US" dirty="0">
                <a:latin typeface="Bahnschrift SemiBold Condensed" panose="020B0502040204020203" pitchFamily="34" charset="0"/>
              </a:rPr>
              <a:t>1. </a:t>
            </a:r>
            <a:r>
              <a:rPr lang="en-US" dirty="0" smtClean="0">
                <a:latin typeface="Bahnschrift SemiBold Condensed" panose="020B0502040204020203" pitchFamily="34" charset="0"/>
              </a:rPr>
              <a:t>draw_grid(): </a:t>
            </a:r>
            <a:r>
              <a:rPr lang="en-US" dirty="0">
                <a:latin typeface="Bahnschrift SemiBold Condensed" panose="020B0502040204020203" pitchFamily="34" charset="0"/>
              </a:rPr>
              <a:t>- This function draws the grid lines for the Tic Tac Toe board.</a:t>
            </a:r>
            <a:endParaRPr lang="en-IN" dirty="0">
              <a:latin typeface="Bahnschrift SemiBold Condensed" panose="020B0502040204020203" pitchFamily="34" charset="0"/>
            </a:endParaRPr>
          </a:p>
          <a:p>
            <a:r>
              <a:rPr lang="en-US" dirty="0">
                <a:latin typeface="Bahnschrift SemiBold Condensed" panose="020B0502040204020203" pitchFamily="34" charset="0"/>
              </a:rPr>
              <a:t> </a:t>
            </a:r>
            <a:endParaRPr lang="en-IN" dirty="0">
              <a:latin typeface="Bahnschrift SemiBold Condensed" panose="020B0502040204020203" pitchFamily="34" charset="0"/>
            </a:endParaRPr>
          </a:p>
          <a:p>
            <a:r>
              <a:rPr lang="en-US" dirty="0">
                <a:latin typeface="Bahnschrift SemiBold Condensed" panose="020B0502040204020203" pitchFamily="34" charset="0"/>
              </a:rPr>
              <a:t>2. </a:t>
            </a:r>
            <a:r>
              <a:rPr lang="en-US" dirty="0" err="1" smtClean="0">
                <a:latin typeface="Bahnschrift SemiBold Condensed" panose="020B0502040204020203" pitchFamily="34" charset="0"/>
              </a:rPr>
              <a:t>draw_XO</a:t>
            </a:r>
            <a:r>
              <a:rPr lang="en-US" dirty="0" smtClean="0">
                <a:latin typeface="Bahnschrift SemiBold Condensed" panose="020B0502040204020203" pitchFamily="34" charset="0"/>
              </a:rPr>
              <a:t>(row</a:t>
            </a:r>
            <a:r>
              <a:rPr lang="en-US" dirty="0">
                <a:latin typeface="Bahnschrift SemiBold Condensed" panose="020B0502040204020203" pitchFamily="34" charset="0"/>
              </a:rPr>
              <a:t>, col, symbol</a:t>
            </a:r>
            <a:r>
              <a:rPr lang="en-US" dirty="0" smtClean="0">
                <a:latin typeface="Bahnschrift SemiBold Condensed" panose="020B0502040204020203" pitchFamily="34" charset="0"/>
              </a:rPr>
              <a:t>):- </a:t>
            </a:r>
            <a:r>
              <a:rPr lang="en-US" dirty="0">
                <a:latin typeface="Bahnschrift SemiBold Condensed" panose="020B0502040204020203" pitchFamily="34" charset="0"/>
              </a:rPr>
              <a:t>This function draws either an X or an O symbol on the board based on the provided row, column, and symbol.</a:t>
            </a:r>
            <a:endParaRPr lang="en-IN" dirty="0">
              <a:latin typeface="Bahnschrift SemiBold Condensed" panose="020B0502040204020203" pitchFamily="34" charset="0"/>
            </a:endParaRPr>
          </a:p>
          <a:p>
            <a:r>
              <a:rPr lang="en-US" dirty="0">
                <a:latin typeface="Bahnschrift SemiBold Condensed" panose="020B0502040204020203" pitchFamily="34" charset="0"/>
              </a:rPr>
              <a:t> </a:t>
            </a:r>
            <a:endParaRPr lang="en-IN" dirty="0">
              <a:latin typeface="Bahnschrift SemiBold Condensed" panose="020B0502040204020203" pitchFamily="34" charset="0"/>
            </a:endParaRPr>
          </a:p>
          <a:p>
            <a:r>
              <a:rPr lang="en-US" dirty="0">
                <a:latin typeface="Bahnschrift SemiBold Condensed" panose="020B0502040204020203" pitchFamily="34" charset="0"/>
              </a:rPr>
              <a:t>3. </a:t>
            </a:r>
            <a:r>
              <a:rPr lang="en-US" dirty="0" err="1" smtClean="0">
                <a:latin typeface="Bahnschrift SemiBold Condensed" panose="020B0502040204020203" pitchFamily="34" charset="0"/>
              </a:rPr>
              <a:t>get_row_col_from_pos</a:t>
            </a:r>
            <a:r>
              <a:rPr lang="en-US" dirty="0" smtClean="0">
                <a:latin typeface="Bahnschrift SemiBold Condensed" panose="020B0502040204020203" pitchFamily="34" charset="0"/>
              </a:rPr>
              <a:t>(</a:t>
            </a:r>
            <a:r>
              <a:rPr lang="en-US" dirty="0" err="1" smtClean="0">
                <a:latin typeface="Bahnschrift SemiBold Condensed" panose="020B0502040204020203" pitchFamily="34" charset="0"/>
              </a:rPr>
              <a:t>pos</a:t>
            </a:r>
            <a:r>
              <a:rPr lang="en-US" dirty="0" smtClean="0">
                <a:latin typeface="Bahnschrift SemiBold Condensed" panose="020B0502040204020203" pitchFamily="34" charset="0"/>
              </a:rPr>
              <a:t>):- </a:t>
            </a:r>
            <a:r>
              <a:rPr lang="en-US" dirty="0">
                <a:latin typeface="Bahnschrift SemiBold Condensed" panose="020B0502040204020203" pitchFamily="34" charset="0"/>
              </a:rPr>
              <a:t>This function converts the mouse cursor position (x, y) into row and column indices on the game board.</a:t>
            </a:r>
            <a:endParaRPr lang="en-IN" dirty="0">
              <a:latin typeface="Bahnschrift SemiBold Condensed" panose="020B0502040204020203" pitchFamily="34" charset="0"/>
            </a:endParaRPr>
          </a:p>
          <a:p>
            <a:r>
              <a:rPr lang="en-US" dirty="0">
                <a:latin typeface="Bahnschrift SemiBold Condensed" panose="020B0502040204020203" pitchFamily="34" charset="0"/>
              </a:rPr>
              <a:t> </a:t>
            </a:r>
            <a:endParaRPr lang="en-IN" dirty="0">
              <a:latin typeface="Bahnschrift SemiBold Condensed" panose="020B0502040204020203" pitchFamily="34" charset="0"/>
            </a:endParaRPr>
          </a:p>
          <a:p>
            <a:r>
              <a:rPr lang="en-US" dirty="0">
                <a:latin typeface="Bahnschrift SemiBold Condensed" panose="020B0502040204020203" pitchFamily="34" charset="0"/>
              </a:rPr>
              <a:t>4. </a:t>
            </a:r>
            <a:r>
              <a:rPr lang="en-US" dirty="0" err="1" smtClean="0">
                <a:latin typeface="Bahnschrift SemiBold Condensed" panose="020B0502040204020203" pitchFamily="34" charset="0"/>
              </a:rPr>
              <a:t>is_winner</a:t>
            </a:r>
            <a:r>
              <a:rPr lang="en-US" dirty="0" smtClean="0">
                <a:latin typeface="Bahnschrift SemiBold Condensed" panose="020B0502040204020203" pitchFamily="34" charset="0"/>
              </a:rPr>
              <a:t>(board</a:t>
            </a:r>
            <a:r>
              <a:rPr lang="en-US" dirty="0">
                <a:latin typeface="Bahnschrift SemiBold Condensed" panose="020B0502040204020203" pitchFamily="34" charset="0"/>
              </a:rPr>
              <a:t>, symbol</a:t>
            </a:r>
            <a:r>
              <a:rPr lang="en-US" dirty="0" smtClean="0">
                <a:latin typeface="Bahnschrift SemiBold Condensed" panose="020B0502040204020203" pitchFamily="34" charset="0"/>
              </a:rPr>
              <a:t>):- </a:t>
            </a:r>
            <a:r>
              <a:rPr lang="en-US" dirty="0">
                <a:latin typeface="Bahnschrift SemiBold Condensed" panose="020B0502040204020203" pitchFamily="34" charset="0"/>
              </a:rPr>
              <a:t>This function checks if a player with the specified symbol has won the game by examining the board for winning combinations</a:t>
            </a:r>
            <a:endParaRPr lang="en-IN" dirty="0">
              <a:latin typeface="Bahnschrift SemiBold Condensed" panose="020B0502040204020203" pitchFamily="34" charset="0"/>
            </a:endParaRPr>
          </a:p>
        </p:txBody>
      </p:sp>
    </p:spTree>
  </p:cSld>
  <p:clrMapOvr>
    <a:masterClrMapping/>
  </p:clrMapOvr>
  <p:transition spd="slow">
    <p:comb/>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348389" y="3494365"/>
            <a:ext cx="6973967"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Fun Facts about Tic Tac Toe</a:t>
            </a:r>
            <a:endParaRPr lang="en-US" sz="4374" dirty="0"/>
          </a:p>
        </p:txBody>
      </p:sp>
      <p:pic>
        <p:nvPicPr>
          <p:cNvPr id="6" name="Image 2" descr="preencoded.png"/>
          <p:cNvPicPr>
            <a:picLocks noChangeAspect="1"/>
          </p:cNvPicPr>
          <p:nvPr/>
        </p:nvPicPr>
        <p:blipFill>
          <a:blip r:embed="rId5"/>
          <a:stretch>
            <a:fillRect/>
          </a:stretch>
        </p:blipFill>
        <p:spPr>
          <a:xfrm>
            <a:off x="2348389" y="4521994"/>
            <a:ext cx="3311128" cy="888682"/>
          </a:xfrm>
          <a:prstGeom prst="rect">
            <a:avLst/>
          </a:prstGeom>
        </p:spPr>
      </p:pic>
      <p:sp>
        <p:nvSpPr>
          <p:cNvPr id="7" name="Text 2"/>
          <p:cNvSpPr/>
          <p:nvPr/>
        </p:nvSpPr>
        <p:spPr>
          <a:xfrm>
            <a:off x="2570559" y="5743932"/>
            <a:ext cx="2777490" cy="347186"/>
          </a:xfrm>
          <a:prstGeom prst="rect">
            <a:avLst/>
          </a:prstGeom>
          <a:noFill/>
          <a:ln/>
        </p:spPr>
        <p:txBody>
          <a:bodyPr wrap="none" rtlCol="0" anchor="t"/>
          <a:lstStyle/>
          <a:p>
            <a:pPr marL="0" indent="0" algn="l">
              <a:lnSpc>
                <a:spcPts val="2734"/>
              </a:lnSpc>
              <a:buNone/>
            </a:pPr>
            <a:r>
              <a:rPr lang="en-US" sz="2187" b="1" dirty="0">
                <a:solidFill>
                  <a:srgbClr val="F2B42D"/>
                </a:solidFill>
                <a:latin typeface="Nunito" pitchFamily="34" charset="0"/>
                <a:ea typeface="Nunito" pitchFamily="34" charset="-122"/>
                <a:cs typeface="Nunito" pitchFamily="34" charset="-120"/>
              </a:rPr>
              <a:t>Historical Game</a:t>
            </a:r>
            <a:endParaRPr lang="en-US" sz="2187" dirty="0"/>
          </a:p>
        </p:txBody>
      </p:sp>
      <p:sp>
        <p:nvSpPr>
          <p:cNvPr id="8" name="Text 3"/>
          <p:cNvSpPr/>
          <p:nvPr/>
        </p:nvSpPr>
        <p:spPr>
          <a:xfrm>
            <a:off x="2570559" y="6224349"/>
            <a:ext cx="2866787" cy="1066205"/>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Tic Tac Toe dates back to ancient Egypt and the Roman Empire.</a:t>
            </a:r>
            <a:endParaRPr lang="en-US" sz="1750" dirty="0"/>
          </a:p>
        </p:txBody>
      </p:sp>
      <p:pic>
        <p:nvPicPr>
          <p:cNvPr id="9" name="Image 3" descr="preencoded.png"/>
          <p:cNvPicPr>
            <a:picLocks noChangeAspect="1"/>
          </p:cNvPicPr>
          <p:nvPr/>
        </p:nvPicPr>
        <p:blipFill>
          <a:blip r:embed="rId6"/>
          <a:stretch>
            <a:fillRect/>
          </a:stretch>
        </p:blipFill>
        <p:spPr>
          <a:xfrm>
            <a:off x="5659517" y="4521994"/>
            <a:ext cx="3311128" cy="888682"/>
          </a:xfrm>
          <a:prstGeom prst="rect">
            <a:avLst/>
          </a:prstGeom>
        </p:spPr>
      </p:pic>
      <p:sp>
        <p:nvSpPr>
          <p:cNvPr id="10" name="Text 4"/>
          <p:cNvSpPr/>
          <p:nvPr/>
        </p:nvSpPr>
        <p:spPr>
          <a:xfrm>
            <a:off x="5881687" y="5743932"/>
            <a:ext cx="2777490" cy="347186"/>
          </a:xfrm>
          <a:prstGeom prst="rect">
            <a:avLst/>
          </a:prstGeom>
          <a:noFill/>
          <a:ln/>
        </p:spPr>
        <p:txBody>
          <a:bodyPr wrap="none" rtlCol="0" anchor="t"/>
          <a:lstStyle/>
          <a:p>
            <a:pPr marL="0" indent="0" algn="l">
              <a:lnSpc>
                <a:spcPts val="2734"/>
              </a:lnSpc>
              <a:buNone/>
            </a:pPr>
            <a:r>
              <a:rPr lang="en-US" sz="2187" b="1" dirty="0">
                <a:solidFill>
                  <a:srgbClr val="D7425E"/>
                </a:solidFill>
                <a:latin typeface="Nunito" pitchFamily="34" charset="0"/>
                <a:ea typeface="Nunito" pitchFamily="34" charset="-122"/>
                <a:cs typeface="Nunito" pitchFamily="34" charset="-120"/>
              </a:rPr>
              <a:t>Global Popularity</a:t>
            </a:r>
            <a:endParaRPr lang="en-US" sz="2187" dirty="0"/>
          </a:p>
        </p:txBody>
      </p:sp>
      <p:sp>
        <p:nvSpPr>
          <p:cNvPr id="11" name="Text 5"/>
          <p:cNvSpPr/>
          <p:nvPr/>
        </p:nvSpPr>
        <p:spPr>
          <a:xfrm>
            <a:off x="5881687" y="6224349"/>
            <a:ext cx="2866787" cy="1066205"/>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It's known by different names in various countries, such as "noughts and crosses".</a:t>
            </a:r>
            <a:endParaRPr lang="en-US" sz="1750" dirty="0"/>
          </a:p>
        </p:txBody>
      </p:sp>
      <p:pic>
        <p:nvPicPr>
          <p:cNvPr id="12" name="Image 4" descr="preencoded.png"/>
          <p:cNvPicPr>
            <a:picLocks noChangeAspect="1"/>
          </p:cNvPicPr>
          <p:nvPr/>
        </p:nvPicPr>
        <p:blipFill>
          <a:blip r:embed="rId7"/>
          <a:stretch>
            <a:fillRect/>
          </a:stretch>
        </p:blipFill>
        <p:spPr>
          <a:xfrm>
            <a:off x="8970645" y="4521994"/>
            <a:ext cx="3311247" cy="888682"/>
          </a:xfrm>
          <a:prstGeom prst="rect">
            <a:avLst/>
          </a:prstGeom>
        </p:spPr>
      </p:pic>
      <p:sp>
        <p:nvSpPr>
          <p:cNvPr id="13" name="Text 6"/>
          <p:cNvSpPr/>
          <p:nvPr/>
        </p:nvSpPr>
        <p:spPr>
          <a:xfrm>
            <a:off x="9192816" y="5743932"/>
            <a:ext cx="2777490" cy="347186"/>
          </a:xfrm>
          <a:prstGeom prst="rect">
            <a:avLst/>
          </a:prstGeom>
          <a:noFill/>
          <a:ln/>
        </p:spPr>
        <p:txBody>
          <a:bodyPr wrap="none" rtlCol="0" anchor="t"/>
          <a:lstStyle/>
          <a:p>
            <a:pPr marL="0" indent="0" algn="l">
              <a:lnSpc>
                <a:spcPts val="2734"/>
              </a:lnSpc>
              <a:buNone/>
            </a:pPr>
            <a:r>
              <a:rPr lang="en-US" sz="2187" b="1" dirty="0">
                <a:solidFill>
                  <a:srgbClr val="DD785E"/>
                </a:solidFill>
                <a:latin typeface="Nunito" pitchFamily="34" charset="0"/>
                <a:ea typeface="Nunito" pitchFamily="34" charset="-122"/>
                <a:cs typeface="Nunito" pitchFamily="34" charset="-120"/>
              </a:rPr>
              <a:t>Perfect Games</a:t>
            </a:r>
            <a:endParaRPr lang="en-US" sz="2187" dirty="0"/>
          </a:p>
        </p:txBody>
      </p:sp>
      <p:sp>
        <p:nvSpPr>
          <p:cNvPr id="14" name="Text 7"/>
          <p:cNvSpPr/>
          <p:nvPr/>
        </p:nvSpPr>
        <p:spPr>
          <a:xfrm>
            <a:off x="9192816" y="6224349"/>
            <a:ext cx="2866906" cy="1066205"/>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When played optimally, Tic Tac Toe results in a draw every time.</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756919" y="344210"/>
            <a:ext cx="6806208" cy="694373"/>
          </a:xfrm>
          <a:prstGeom prst="rect">
            <a:avLst/>
          </a:prstGeom>
          <a:noFill/>
          <a:ln/>
        </p:spPr>
        <p:txBody>
          <a:bodyPr wrap="none" rtlCol="0" anchor="t"/>
          <a:lstStyle/>
          <a:p>
            <a:pPr marL="0" indent="0">
              <a:lnSpc>
                <a:spcPts val="5468"/>
              </a:lnSpc>
              <a:buNone/>
            </a:pPr>
            <a:r>
              <a:rPr lang="en-US" sz="4374" b="1" dirty="0" smtClean="0">
                <a:solidFill>
                  <a:srgbClr val="FFFFFF"/>
                </a:solidFill>
                <a:latin typeface="Nunito" pitchFamily="34" charset="0"/>
                <a:ea typeface="Nunito" pitchFamily="34" charset="-122"/>
                <a:cs typeface="Nunito" pitchFamily="34" charset="-120"/>
              </a:rPr>
              <a:t>Conclusion:</a:t>
            </a:r>
            <a:endParaRPr lang="en-US" sz="4374" dirty="0"/>
          </a:p>
        </p:txBody>
      </p:sp>
      <p:sp>
        <p:nvSpPr>
          <p:cNvPr id="5" name="Shape 2"/>
          <p:cNvSpPr/>
          <p:nvPr/>
        </p:nvSpPr>
        <p:spPr>
          <a:xfrm>
            <a:off x="756919" y="1382794"/>
            <a:ext cx="13443989" cy="6375752"/>
          </a:xfrm>
          <a:prstGeom prst="roundRect">
            <a:avLst>
              <a:gd name="adj" fmla="val 28492"/>
            </a:avLst>
          </a:prstGeom>
          <a:solidFill>
            <a:srgbClr val="00002E"/>
          </a:solidFill>
          <a:ln w="53340">
            <a:solidFill>
              <a:srgbClr val="262654"/>
            </a:solidFill>
            <a:prstDash val="solid"/>
          </a:ln>
        </p:spPr>
      </p:sp>
      <p:sp>
        <p:nvSpPr>
          <p:cNvPr id="6" name="TextBox 5"/>
          <p:cNvSpPr txBox="1"/>
          <p:nvPr/>
        </p:nvSpPr>
        <p:spPr>
          <a:xfrm>
            <a:off x="1094509" y="2478884"/>
            <a:ext cx="29822634" cy="4062651"/>
          </a:xfrm>
          <a:prstGeom prst="rect">
            <a:avLst/>
          </a:prstGeom>
          <a:noFill/>
        </p:spPr>
        <p:txBody>
          <a:bodyPr wrap="square" rtlCol="0">
            <a:spAutoFit/>
          </a:bodyPr>
          <a:lstStyle/>
          <a:p>
            <a:r>
              <a:rPr lang="en-US" sz="2000" b="1" dirty="0">
                <a:solidFill>
                  <a:schemeClr val="accent3"/>
                </a:solidFill>
                <a:latin typeface="Arial Black" panose="020B0A04020102020204" pitchFamily="34" charset="0"/>
              </a:rPr>
              <a:t>Gameplay Evaluation</a:t>
            </a:r>
            <a:r>
              <a:rPr lang="en-US" sz="2000" dirty="0">
                <a:solidFill>
                  <a:schemeClr val="accent3"/>
                </a:solidFill>
                <a:latin typeface="Arial Black" panose="020B0A04020102020204" pitchFamily="34" charset="0"/>
              </a:rPr>
              <a:t>:</a:t>
            </a:r>
            <a:r>
              <a:rPr lang="en-US" sz="2000" dirty="0">
                <a:latin typeface="Algerian" panose="04020705040A02060702" pitchFamily="82" charset="0"/>
              </a:rPr>
              <a:t> </a:t>
            </a:r>
            <a:r>
              <a:rPr lang="en-US" sz="2000" dirty="0">
                <a:latin typeface="Bahnschrift" panose="020B0502040204020203" pitchFamily="34" charset="0"/>
              </a:rPr>
              <a:t>Tic </a:t>
            </a:r>
            <a:r>
              <a:rPr lang="en-US" sz="2000" dirty="0" err="1">
                <a:latin typeface="Bahnschrift" panose="020B0502040204020203" pitchFamily="34" charset="0"/>
              </a:rPr>
              <a:t>Tac</a:t>
            </a:r>
            <a:r>
              <a:rPr lang="en-US" sz="2000" dirty="0">
                <a:latin typeface="Bahnschrift" panose="020B0502040204020203" pitchFamily="34" charset="0"/>
              </a:rPr>
              <a:t> Toe is a simple yet engaging game suitable for all ages. </a:t>
            </a:r>
            <a:endParaRPr lang="en-US" sz="2000" dirty="0" smtClean="0">
              <a:latin typeface="Bahnschrift" panose="020B0502040204020203" pitchFamily="34" charset="0"/>
            </a:endParaRPr>
          </a:p>
          <a:p>
            <a:r>
              <a:rPr lang="en-US" sz="2000" dirty="0" smtClean="0">
                <a:latin typeface="Bahnschrift" panose="020B0502040204020203" pitchFamily="34" charset="0"/>
              </a:rPr>
              <a:t>It </a:t>
            </a:r>
            <a:r>
              <a:rPr lang="en-US" sz="2000" dirty="0">
                <a:latin typeface="Bahnschrift" panose="020B0502040204020203" pitchFamily="34" charset="0"/>
              </a:rPr>
              <a:t>offers a balance between strategy and simplicity, making it accessible to a wide audience.</a:t>
            </a:r>
          </a:p>
          <a:p>
            <a:endParaRPr lang="en-US" sz="2000" b="1" dirty="0" smtClean="0">
              <a:latin typeface="Bahnschrift" panose="020B0502040204020203" pitchFamily="34" charset="0"/>
            </a:endParaRPr>
          </a:p>
          <a:p>
            <a:endParaRPr lang="en-US" sz="2000" b="1" dirty="0">
              <a:latin typeface="Bahnschrift" panose="020B0502040204020203" pitchFamily="34" charset="0"/>
            </a:endParaRPr>
          </a:p>
          <a:p>
            <a:r>
              <a:rPr lang="en-US" sz="2000" b="1" dirty="0" smtClean="0">
                <a:solidFill>
                  <a:schemeClr val="accent3"/>
                </a:solidFill>
                <a:latin typeface="Arial Black" panose="020B0A04020102020204" pitchFamily="34" charset="0"/>
              </a:rPr>
              <a:t>Algorithmic </a:t>
            </a:r>
            <a:r>
              <a:rPr lang="en-US" sz="2000" b="1" dirty="0">
                <a:solidFill>
                  <a:schemeClr val="accent3"/>
                </a:solidFill>
                <a:latin typeface="Arial Black" panose="020B0A04020102020204" pitchFamily="34" charset="0"/>
              </a:rPr>
              <a:t>Strategies</a:t>
            </a:r>
            <a:r>
              <a:rPr lang="en-US" sz="2000" dirty="0">
                <a:solidFill>
                  <a:schemeClr val="accent3"/>
                </a:solidFill>
                <a:latin typeface="Bahnschrift" panose="020B0502040204020203" pitchFamily="34" charset="0"/>
              </a:rPr>
              <a:t>: </a:t>
            </a:r>
            <a:r>
              <a:rPr lang="en-US" sz="2000" dirty="0">
                <a:latin typeface="Bahnschrift" panose="020B0502040204020203" pitchFamily="34" charset="0"/>
              </a:rPr>
              <a:t>Various strategies have been developed to play Tic </a:t>
            </a:r>
            <a:r>
              <a:rPr lang="en-US" sz="2000" dirty="0" err="1">
                <a:latin typeface="Bahnschrift" panose="020B0502040204020203" pitchFamily="34" charset="0"/>
              </a:rPr>
              <a:t>Tac</a:t>
            </a:r>
            <a:r>
              <a:rPr lang="en-US" sz="2000" dirty="0">
                <a:latin typeface="Bahnschrift" panose="020B0502040204020203" pitchFamily="34" charset="0"/>
              </a:rPr>
              <a:t> Toe optimally, </a:t>
            </a:r>
            <a:r>
              <a:rPr lang="en-US" sz="2000" dirty="0" smtClean="0">
                <a:latin typeface="Bahnschrift" panose="020B0502040204020203" pitchFamily="34" charset="0"/>
              </a:rPr>
              <a:t>including</a:t>
            </a:r>
          </a:p>
          <a:p>
            <a:r>
              <a:rPr lang="en-US" sz="2000" dirty="0" smtClean="0">
                <a:latin typeface="Bahnschrift" panose="020B0502040204020203" pitchFamily="34" charset="0"/>
              </a:rPr>
              <a:t> </a:t>
            </a:r>
            <a:r>
              <a:rPr lang="en-US" sz="2000" dirty="0">
                <a:latin typeface="Bahnschrift" panose="020B0502040204020203" pitchFamily="34" charset="0"/>
              </a:rPr>
              <a:t>brute-force methods for perfect play and heuristic approaches for more practical gameplay</a:t>
            </a:r>
            <a:r>
              <a:rPr lang="en-US" sz="2000" dirty="0" smtClean="0">
                <a:latin typeface="Bahnschrift" panose="020B0502040204020203" pitchFamily="34" charset="0"/>
              </a:rPr>
              <a:t>.</a:t>
            </a:r>
          </a:p>
          <a:p>
            <a:r>
              <a:rPr lang="en-US" sz="2000" dirty="0" smtClean="0">
                <a:latin typeface="Bahnschrift" panose="020B0502040204020203" pitchFamily="34" charset="0"/>
              </a:rPr>
              <a:t> </a:t>
            </a:r>
            <a:r>
              <a:rPr lang="en-US" sz="2000" dirty="0">
                <a:latin typeface="Bahnschrift" panose="020B0502040204020203" pitchFamily="34" charset="0"/>
              </a:rPr>
              <a:t>These strategies enhance the game's depth and provide players with opportunities to improve their skills.</a:t>
            </a:r>
          </a:p>
          <a:p>
            <a:endParaRPr lang="en-US" sz="2000" b="1" dirty="0" smtClean="0">
              <a:latin typeface="Bahnschrift" panose="020B0502040204020203" pitchFamily="34" charset="0"/>
            </a:endParaRPr>
          </a:p>
          <a:p>
            <a:endParaRPr lang="en-US" sz="2000" b="1" dirty="0">
              <a:latin typeface="Bahnschrift" panose="020B0502040204020203" pitchFamily="34" charset="0"/>
            </a:endParaRPr>
          </a:p>
          <a:p>
            <a:r>
              <a:rPr lang="en-US" sz="2000" b="1" dirty="0" smtClean="0">
                <a:solidFill>
                  <a:schemeClr val="accent3"/>
                </a:solidFill>
                <a:latin typeface="Arial Black" panose="020B0A04020102020204" pitchFamily="34" charset="0"/>
              </a:rPr>
              <a:t>Implementation </a:t>
            </a:r>
            <a:r>
              <a:rPr lang="en-US" sz="2000" b="1" dirty="0">
                <a:solidFill>
                  <a:schemeClr val="accent3"/>
                </a:solidFill>
                <a:latin typeface="Arial Black" panose="020B0A04020102020204" pitchFamily="34" charset="0"/>
              </a:rPr>
              <a:t>Variations</a:t>
            </a:r>
            <a:r>
              <a:rPr lang="en-US" sz="2000" dirty="0">
                <a:solidFill>
                  <a:schemeClr val="accent3"/>
                </a:solidFill>
                <a:latin typeface="Arial Black" panose="020B0A04020102020204" pitchFamily="34" charset="0"/>
              </a:rPr>
              <a:t>: </a:t>
            </a:r>
            <a:r>
              <a:rPr lang="en-US" sz="2000" dirty="0">
                <a:latin typeface="Bahnschrift" panose="020B0502040204020203" pitchFamily="34" charset="0"/>
              </a:rPr>
              <a:t>Tic </a:t>
            </a:r>
            <a:r>
              <a:rPr lang="en-US" sz="2000" dirty="0" err="1">
                <a:latin typeface="Bahnschrift" panose="020B0502040204020203" pitchFamily="34" charset="0"/>
              </a:rPr>
              <a:t>Tac</a:t>
            </a:r>
            <a:r>
              <a:rPr lang="en-US" sz="2000" dirty="0">
                <a:latin typeface="Bahnschrift" panose="020B0502040204020203" pitchFamily="34" charset="0"/>
              </a:rPr>
              <a:t> Toe can be implemented in numerous ways, ranging from basic console </a:t>
            </a:r>
            <a:endParaRPr lang="en-US" sz="2000" dirty="0" smtClean="0">
              <a:latin typeface="Bahnschrift" panose="020B0502040204020203" pitchFamily="34" charset="0"/>
            </a:endParaRPr>
          </a:p>
          <a:p>
            <a:r>
              <a:rPr lang="en-US" sz="2000" dirty="0" smtClean="0">
                <a:latin typeface="Bahnschrift" panose="020B0502040204020203" pitchFamily="34" charset="0"/>
              </a:rPr>
              <a:t>applications </a:t>
            </a:r>
            <a:r>
              <a:rPr lang="en-US" sz="2000" dirty="0">
                <a:latin typeface="Bahnschrift" panose="020B0502040204020203" pitchFamily="34" charset="0"/>
              </a:rPr>
              <a:t>to sophisticated graphical interfaces with advanced AI opponents. The flexibility in implementation </a:t>
            </a:r>
            <a:endParaRPr lang="en-US" sz="2000" dirty="0" smtClean="0">
              <a:latin typeface="Bahnschrift" panose="020B0502040204020203" pitchFamily="34" charset="0"/>
            </a:endParaRPr>
          </a:p>
          <a:p>
            <a:r>
              <a:rPr lang="en-US" sz="2000" dirty="0" smtClean="0">
                <a:latin typeface="Bahnschrift" panose="020B0502040204020203" pitchFamily="34" charset="0"/>
              </a:rPr>
              <a:t>allows </a:t>
            </a:r>
            <a:r>
              <a:rPr lang="en-US" sz="2000" dirty="0">
                <a:latin typeface="Bahnschrift" panose="020B0502040204020203" pitchFamily="34" charset="0"/>
              </a:rPr>
              <a:t>for creativity and innovation </a:t>
            </a:r>
            <a:r>
              <a:rPr lang="en-US" dirty="0"/>
              <a:t>in game design.</a:t>
            </a:r>
          </a:p>
          <a:p>
            <a:endParaRPr lang="en-IN" dirty="0"/>
          </a:p>
        </p:txBody>
      </p:sp>
    </p:spTree>
  </p:cSld>
  <p:clrMapOvr>
    <a:masterClrMapping/>
  </p:clrMapOvr>
  <p:transition spd="slow">
    <p:wheel spokes="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508" y="0"/>
            <a:ext cx="14742483" cy="10206066"/>
          </a:xfrm>
          <a:prstGeom prst="rect">
            <a:avLst/>
          </a:prstGeom>
        </p:spPr>
      </p:pic>
    </p:spTree>
    <p:extLst>
      <p:ext uri="{BB962C8B-B14F-4D97-AF65-F5344CB8AC3E}">
        <p14:creationId xmlns:p14="http://schemas.microsoft.com/office/powerpoint/2010/main" val="4257942005"/>
      </p:ext>
    </p:extLst>
  </p:cSld>
  <p:clrMapOvr>
    <a:masterClrMapping/>
  </p:clrMapOvr>
  <p:transition spd="slow">
    <p:cove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662821" y="426779"/>
            <a:ext cx="6148626" cy="694373"/>
          </a:xfrm>
          <a:prstGeom prst="rect">
            <a:avLst/>
          </a:prstGeom>
          <a:noFill/>
          <a:ln/>
        </p:spPr>
        <p:txBody>
          <a:bodyPr wrap="none" rtlCol="0" anchor="t"/>
          <a:lstStyle/>
          <a:p>
            <a:pPr marL="0" indent="0">
              <a:lnSpc>
                <a:spcPts val="5468"/>
              </a:lnSpc>
              <a:buNone/>
            </a:pPr>
            <a:r>
              <a:rPr lang="en-US" sz="4374" b="1" dirty="0" smtClean="0">
                <a:solidFill>
                  <a:srgbClr val="FFFFFF"/>
                </a:solidFill>
                <a:latin typeface="Nunito" pitchFamily="34" charset="0"/>
                <a:ea typeface="Nunito" pitchFamily="34" charset="-122"/>
                <a:cs typeface="Nunito" pitchFamily="34" charset="-120"/>
              </a:rPr>
              <a:t>ABSTRACT:</a:t>
            </a:r>
            <a:endParaRPr lang="en-US" sz="4374" dirty="0"/>
          </a:p>
        </p:txBody>
      </p:sp>
      <p:pic>
        <p:nvPicPr>
          <p:cNvPr id="5" name="Image 1" descr="preencoded.png"/>
          <p:cNvPicPr>
            <a:picLocks noChangeAspect="1"/>
          </p:cNvPicPr>
          <p:nvPr/>
        </p:nvPicPr>
        <p:blipFill>
          <a:blip r:embed="rId4"/>
          <a:stretch>
            <a:fillRect/>
          </a:stretch>
        </p:blipFill>
        <p:spPr>
          <a:xfrm>
            <a:off x="823633" y="1547930"/>
            <a:ext cx="444341" cy="444341"/>
          </a:xfrm>
          <a:prstGeom prst="rect">
            <a:avLst/>
          </a:prstGeom>
        </p:spPr>
      </p:pic>
      <p:sp>
        <p:nvSpPr>
          <p:cNvPr id="6" name="Text 2"/>
          <p:cNvSpPr/>
          <p:nvPr/>
        </p:nvSpPr>
        <p:spPr>
          <a:xfrm>
            <a:off x="2348389" y="4421743"/>
            <a:ext cx="2777490" cy="347186"/>
          </a:xfrm>
          <a:prstGeom prst="rect">
            <a:avLst/>
          </a:prstGeom>
          <a:noFill/>
          <a:ln/>
        </p:spPr>
        <p:txBody>
          <a:bodyPr wrap="none" rtlCol="0" anchor="t"/>
          <a:lstStyle/>
          <a:p>
            <a:pPr marL="0" indent="0" algn="l">
              <a:lnSpc>
                <a:spcPts val="2734"/>
              </a:lnSpc>
              <a:buNone/>
            </a:pPr>
            <a:endParaRPr lang="en-US" sz="2187" dirty="0"/>
          </a:p>
        </p:txBody>
      </p:sp>
      <p:sp>
        <p:nvSpPr>
          <p:cNvPr id="7" name="Text 3"/>
          <p:cNvSpPr/>
          <p:nvPr/>
        </p:nvSpPr>
        <p:spPr>
          <a:xfrm>
            <a:off x="2348389" y="4902160"/>
            <a:ext cx="4800124" cy="710803"/>
          </a:xfrm>
          <a:prstGeom prst="rect">
            <a:avLst/>
          </a:prstGeom>
          <a:noFill/>
          <a:ln/>
        </p:spPr>
        <p:txBody>
          <a:bodyPr wrap="square" rtlCol="0" anchor="t"/>
          <a:lstStyle/>
          <a:p>
            <a:pPr marL="0" indent="0" algn="l">
              <a:lnSpc>
                <a:spcPts val="2799"/>
              </a:lnSpc>
              <a:buNone/>
            </a:pPr>
            <a:endParaRPr lang="en-US" sz="1750" dirty="0"/>
          </a:p>
        </p:txBody>
      </p:sp>
      <p:pic>
        <p:nvPicPr>
          <p:cNvPr id="8" name="Image 2" descr="preencoded.png"/>
          <p:cNvPicPr>
            <a:picLocks noChangeAspect="1"/>
          </p:cNvPicPr>
          <p:nvPr/>
        </p:nvPicPr>
        <p:blipFill>
          <a:blip r:embed="rId5"/>
          <a:stretch>
            <a:fillRect/>
          </a:stretch>
        </p:blipFill>
        <p:spPr>
          <a:xfrm>
            <a:off x="12615146" y="5390792"/>
            <a:ext cx="444341" cy="444341"/>
          </a:xfrm>
          <a:prstGeom prst="rect">
            <a:avLst/>
          </a:prstGeom>
        </p:spPr>
      </p:pic>
      <p:sp>
        <p:nvSpPr>
          <p:cNvPr id="9" name="Text 4"/>
          <p:cNvSpPr/>
          <p:nvPr/>
        </p:nvSpPr>
        <p:spPr>
          <a:xfrm>
            <a:off x="7481768" y="4421743"/>
            <a:ext cx="2777490" cy="347186"/>
          </a:xfrm>
          <a:prstGeom prst="rect">
            <a:avLst/>
          </a:prstGeom>
          <a:noFill/>
          <a:ln/>
        </p:spPr>
        <p:txBody>
          <a:bodyPr wrap="none" rtlCol="0" anchor="t"/>
          <a:lstStyle/>
          <a:p>
            <a:pPr marL="0" indent="0" algn="l">
              <a:lnSpc>
                <a:spcPts val="2734"/>
              </a:lnSpc>
              <a:buNone/>
            </a:pPr>
            <a:endParaRPr lang="en-US" sz="2187" dirty="0"/>
          </a:p>
        </p:txBody>
      </p:sp>
      <p:sp>
        <p:nvSpPr>
          <p:cNvPr id="10" name="Text 5"/>
          <p:cNvSpPr/>
          <p:nvPr/>
        </p:nvSpPr>
        <p:spPr>
          <a:xfrm>
            <a:off x="1267974" y="1414700"/>
            <a:ext cx="11347172" cy="710803"/>
          </a:xfrm>
          <a:prstGeom prst="rect">
            <a:avLst/>
          </a:prstGeom>
          <a:noFill/>
          <a:ln/>
        </p:spPr>
        <p:txBody>
          <a:bodyPr wrap="square" rtlCol="0" anchor="t"/>
          <a:lstStyle/>
          <a:p>
            <a:pPr algn="just"/>
            <a:r>
              <a:rPr lang="en-US" sz="2400" dirty="0">
                <a:latin typeface="Bookman Old Style" panose="02050604050505020204" pitchFamily="18" charset="0"/>
              </a:rPr>
              <a:t>The Tic Tac Toe game is a classic two-player strategy game played on a 3x3 grid. It is a simple yet engaging game where players take turns marking spaces on the grid with their respective symbols (X or O) with the objective of forming a horizontal, vertical, or diagonal line of their symbols. This project aims to implement the Tic Tac Toe game using Python programming language and the Pygame library to provide a graphical user interface.The game allows two human players to take turns playing against each other on the same device. Players can click on the grid squares to place their symbols, and the game automatically detects winning conditions and announces the winner.</a:t>
            </a:r>
            <a:endParaRPr lang="en-IN" sz="2400" b="1" dirty="0">
              <a:latin typeface="Bookman Old Style" panose="02050604050505020204" pitchFamily="18" charset="0"/>
            </a:endParaRPr>
          </a:p>
          <a:p>
            <a:pPr algn="just"/>
            <a:r>
              <a:rPr lang="en-US" sz="2400" dirty="0">
                <a:latin typeface="Bookman Old Style" panose="02050604050505020204" pitchFamily="18" charset="0"/>
              </a:rPr>
              <a:t> </a:t>
            </a:r>
            <a:endParaRPr lang="en-IN" sz="2400" b="1" dirty="0">
              <a:latin typeface="Bookman Old Style" panose="02050604050505020204" pitchFamily="18" charset="0"/>
            </a:endParaRPr>
          </a:p>
          <a:p>
            <a:pPr algn="just"/>
            <a:r>
              <a:rPr lang="en-US" sz="2400" dirty="0">
                <a:latin typeface="Bookman Old Style" panose="02050604050505020204" pitchFamily="18" charset="0"/>
              </a:rPr>
              <a:t>Additionally, the game includes features such as a reset button to start a new game and a visual indicator of the current player's turn.The implementation of the Tic Tac Toe game serves as an excellent exercise for beginners to understand basic game development concepts, including game logic, user interaction, and graphical representation. Furthermore, it provides an enjoyable and interactive experience for players of all ages, making it a popular choice for recreational purposes.</a:t>
            </a:r>
            <a:endParaRPr lang="en-IN" sz="2400" b="1" dirty="0">
              <a:latin typeface="Bookman Old Style" panose="020506040505050202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0" y="-75415"/>
            <a:ext cx="5486400" cy="8229600"/>
          </a:xfrm>
          <a:prstGeom prst="rect">
            <a:avLst/>
          </a:prstGeom>
        </p:spPr>
      </p:pic>
      <p:sp>
        <p:nvSpPr>
          <p:cNvPr id="5" name="Text 1"/>
          <p:cNvSpPr/>
          <p:nvPr/>
        </p:nvSpPr>
        <p:spPr>
          <a:xfrm>
            <a:off x="6215904" y="234596"/>
            <a:ext cx="7477601" cy="1666399"/>
          </a:xfrm>
          <a:prstGeom prst="rect">
            <a:avLst/>
          </a:prstGeom>
          <a:noFill/>
          <a:ln/>
        </p:spPr>
        <p:txBody>
          <a:bodyPr wrap="square" rtlCol="0" anchor="t"/>
          <a:lstStyle/>
          <a:p>
            <a:pPr marL="0" indent="0">
              <a:lnSpc>
                <a:spcPts val="6561"/>
              </a:lnSpc>
              <a:buNone/>
            </a:pPr>
            <a:r>
              <a:rPr lang="en-US" sz="5249" b="1" dirty="0">
                <a:solidFill>
                  <a:srgbClr val="FFFFFF"/>
                </a:solidFill>
                <a:latin typeface="Nunito" pitchFamily="34" charset="0"/>
                <a:ea typeface="Nunito" pitchFamily="34" charset="-122"/>
                <a:cs typeface="Nunito" pitchFamily="34" charset="-120"/>
              </a:rPr>
              <a:t>Introduction to Tic Tac Toe</a:t>
            </a:r>
            <a:endParaRPr lang="en-US" sz="5249" dirty="0"/>
          </a:p>
        </p:txBody>
      </p:sp>
      <p:sp>
        <p:nvSpPr>
          <p:cNvPr id="6" name="Text 2"/>
          <p:cNvSpPr/>
          <p:nvPr/>
        </p:nvSpPr>
        <p:spPr>
          <a:xfrm>
            <a:off x="6108569" y="1989057"/>
            <a:ext cx="8041064" cy="5015058"/>
          </a:xfrm>
          <a:prstGeom prst="rect">
            <a:avLst/>
          </a:prstGeom>
          <a:noFill/>
          <a:ln/>
        </p:spPr>
        <p:txBody>
          <a:bodyPr wrap="square" rtlCol="0" anchor="t"/>
          <a:lstStyle/>
          <a:p>
            <a:r>
              <a:rPr lang="en-US" sz="1600" dirty="0">
                <a:latin typeface="Nunito"/>
                <a:ea typeface="Nunito"/>
              </a:rPr>
              <a:t>One of the most universally played childhood games is TIC TAC TOE. An interactive TIC TAC TOE game is developed where two players will be able to play against each other in a suitable GUI by using proper mouse movements. This game will start by showing a simple display, prompt the user for a move and then prints the new board. The board looks like a large hash symbol (#) with nine slots that can each contain an X, an O, or a blank. There are two players, the X player and the O player. By default, player1 (the O player) takes the initiative. The game will end in two situations: a win, when one player gets three in a row, horizontally, vertically or diagonally. A draw, when there are no remaining places to choose and neither of them has won. Here are some rules for the game:</a:t>
            </a:r>
            <a:endParaRPr lang="en-IN" sz="1400" dirty="0">
              <a:latin typeface="Nunito"/>
              <a:ea typeface="Nunito"/>
            </a:endParaRPr>
          </a:p>
          <a:p>
            <a:r>
              <a:rPr lang="en-US" sz="1600" dirty="0">
                <a:latin typeface="Nunito"/>
                <a:ea typeface="Nunito"/>
              </a:rPr>
              <a:t> </a:t>
            </a:r>
            <a:endParaRPr lang="en-IN" sz="1400" dirty="0">
              <a:latin typeface="Nunito"/>
              <a:ea typeface="Nunito"/>
            </a:endParaRPr>
          </a:p>
          <a:p>
            <a:pPr marL="1200150" lvl="2" indent="-285750">
              <a:buFont typeface="Arial" panose="020B0604020202020204" pitchFamily="34" charset="0"/>
              <a:buChar char="•"/>
            </a:pPr>
            <a:r>
              <a:rPr lang="en-US" sz="1600" dirty="0">
                <a:latin typeface="Nunito"/>
                <a:ea typeface="Nunito"/>
              </a:rPr>
              <a:t>The player with symbol ‘O’ goes first</a:t>
            </a:r>
            <a:endParaRPr lang="en-IN" sz="1400" dirty="0">
              <a:latin typeface="Nunito"/>
              <a:ea typeface="Nunito"/>
            </a:endParaRPr>
          </a:p>
          <a:p>
            <a:r>
              <a:rPr lang="en-US" sz="1600" dirty="0">
                <a:latin typeface="Nunito"/>
                <a:ea typeface="Nunito"/>
              </a:rPr>
              <a:t> </a:t>
            </a:r>
            <a:endParaRPr lang="en-IN" sz="1400" dirty="0">
              <a:latin typeface="Nunito"/>
              <a:ea typeface="Nunito"/>
            </a:endParaRPr>
          </a:p>
          <a:p>
            <a:pPr marL="1200150" lvl="2" indent="-285750">
              <a:buFont typeface="Arial" panose="020B0604020202020204" pitchFamily="34" charset="0"/>
              <a:buChar char="•"/>
            </a:pPr>
            <a:r>
              <a:rPr lang="en-US" sz="1600" dirty="0">
                <a:latin typeface="Nunito"/>
                <a:ea typeface="Nunito"/>
              </a:rPr>
              <a:t>Players alternate placing X s and O s on the board until either</a:t>
            </a:r>
            <a:endParaRPr lang="en-IN" sz="1400" dirty="0">
              <a:latin typeface="Nunito"/>
              <a:ea typeface="Nunito"/>
            </a:endParaRPr>
          </a:p>
          <a:p>
            <a:r>
              <a:rPr lang="en-US" sz="1600" dirty="0">
                <a:latin typeface="Nunito"/>
                <a:ea typeface="Nunito"/>
              </a:rPr>
              <a:t> </a:t>
            </a:r>
            <a:endParaRPr lang="en-IN" sz="1400" dirty="0">
              <a:latin typeface="Nunito"/>
              <a:ea typeface="Nunito"/>
            </a:endParaRPr>
          </a:p>
          <a:p>
            <a:pPr marL="1200150" lvl="2" indent="-285750">
              <a:buFont typeface="Arial" panose="020B0604020202020204" pitchFamily="34" charset="0"/>
              <a:buChar char="•"/>
            </a:pPr>
            <a:r>
              <a:rPr lang="en-US" sz="1600" dirty="0">
                <a:latin typeface="Nunito"/>
                <a:ea typeface="Nunito"/>
              </a:rPr>
              <a:t>one player has three in a row, horizontally, vertically or diagonally; or</a:t>
            </a:r>
            <a:endParaRPr lang="en-IN" sz="1400" dirty="0">
              <a:latin typeface="Nunito"/>
              <a:ea typeface="Nunito"/>
            </a:endParaRPr>
          </a:p>
          <a:p>
            <a:r>
              <a:rPr lang="en-US" sz="1600" dirty="0">
                <a:latin typeface="Nunito"/>
                <a:ea typeface="Nunito"/>
              </a:rPr>
              <a:t> </a:t>
            </a:r>
            <a:endParaRPr lang="en-IN" sz="1400" dirty="0">
              <a:latin typeface="Nunito"/>
              <a:ea typeface="Nunito"/>
            </a:endParaRPr>
          </a:p>
          <a:p>
            <a:pPr marL="1200150" lvl="2" indent="-285750">
              <a:buFont typeface="Arial" panose="020B0604020202020204" pitchFamily="34" charset="0"/>
              <a:buChar char="•"/>
            </a:pPr>
            <a:r>
              <a:rPr lang="en-US" sz="1600" dirty="0">
                <a:latin typeface="Nunito"/>
                <a:ea typeface="Nunito"/>
              </a:rPr>
              <a:t>All nine squares are filled.</a:t>
            </a:r>
            <a:endParaRPr lang="en-IN" sz="1400" dirty="0">
              <a:latin typeface="Nunito"/>
              <a:ea typeface="Nunito"/>
            </a:endParaRPr>
          </a:p>
          <a:p>
            <a:r>
              <a:rPr lang="en-US" sz="1600" dirty="0">
                <a:latin typeface="Nunito"/>
                <a:ea typeface="Nunito"/>
              </a:rPr>
              <a:t> </a:t>
            </a:r>
            <a:endParaRPr lang="en-IN" sz="1400" dirty="0">
              <a:latin typeface="Nunito"/>
              <a:ea typeface="Nunito"/>
            </a:endParaRPr>
          </a:p>
          <a:p>
            <a:pPr marL="1200150" lvl="2" indent="-285750">
              <a:buFont typeface="Arial" panose="020B0604020202020204" pitchFamily="34" charset="0"/>
              <a:buChar char="•"/>
            </a:pPr>
            <a:r>
              <a:rPr lang="en-US" sz="1600" dirty="0">
                <a:latin typeface="Nunito"/>
                <a:ea typeface="Nunito"/>
              </a:rPr>
              <a:t>The player who can draw three X s or three O s in a row wins.</a:t>
            </a:r>
            <a:endParaRPr lang="en-IN" sz="1400" dirty="0">
              <a:latin typeface="Nunito"/>
              <a:ea typeface="Nunito"/>
            </a:endParaRPr>
          </a:p>
          <a:p>
            <a:r>
              <a:rPr lang="en-US" sz="1600" dirty="0">
                <a:latin typeface="Nunito"/>
                <a:ea typeface="Nunito"/>
              </a:rPr>
              <a:t> </a:t>
            </a:r>
            <a:endParaRPr lang="en-IN" sz="1400" dirty="0">
              <a:latin typeface="Nunito"/>
              <a:ea typeface="Nunito"/>
            </a:endParaRPr>
          </a:p>
          <a:p>
            <a:pPr marL="1200150" lvl="2" indent="-285750">
              <a:buFont typeface="Arial" panose="020B0604020202020204" pitchFamily="34" charset="0"/>
              <a:buChar char="•"/>
            </a:pPr>
            <a:r>
              <a:rPr lang="en-US" sz="1600" dirty="0">
                <a:latin typeface="Nunito"/>
                <a:ea typeface="Nunito"/>
              </a:rPr>
              <a:t>If all nine squares are filled and none of the players have three in a row, the game is a draw</a:t>
            </a:r>
            <a:r>
              <a:rPr lang="en-US" sz="1400" dirty="0">
                <a:latin typeface="Nunito"/>
                <a:ea typeface="Nunito"/>
              </a:rPr>
              <a:t>.</a:t>
            </a:r>
            <a:endParaRPr lang="en-IN" sz="2000" dirty="0">
              <a:latin typeface="Nunito"/>
              <a:ea typeface="Nunito"/>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10391775"/>
          </a:xfrm>
          <a:prstGeom prst="rect">
            <a:avLst/>
          </a:prstGeom>
          <a:solidFill>
            <a:srgbClr val="00002E">
              <a:alpha val="75000"/>
            </a:srgbClr>
          </a:solidFill>
          <a:ln/>
        </p:spPr>
      </p:sp>
      <p:sp>
        <p:nvSpPr>
          <p:cNvPr id="4" name="Text 1"/>
          <p:cNvSpPr/>
          <p:nvPr/>
        </p:nvSpPr>
        <p:spPr>
          <a:xfrm>
            <a:off x="3838456" y="427673"/>
            <a:ext cx="4702612" cy="486013"/>
          </a:xfrm>
          <a:prstGeom prst="rect">
            <a:avLst/>
          </a:prstGeom>
          <a:noFill/>
          <a:ln/>
        </p:spPr>
        <p:txBody>
          <a:bodyPr wrap="none" rtlCol="0" anchor="t"/>
          <a:lstStyle/>
          <a:p>
            <a:pPr marL="0" indent="0">
              <a:lnSpc>
                <a:spcPts val="3827"/>
              </a:lnSpc>
              <a:buNone/>
            </a:pPr>
            <a:r>
              <a:rPr lang="en-US" sz="3062" b="1" dirty="0">
                <a:solidFill>
                  <a:srgbClr val="FFFFFF"/>
                </a:solidFill>
                <a:latin typeface="Nunito" pitchFamily="34" charset="0"/>
                <a:ea typeface="Nunito" pitchFamily="34" charset="-122"/>
                <a:cs typeface="Nunito" pitchFamily="34" charset="-120"/>
              </a:rPr>
              <a:t>Basic Rules and Gameplay</a:t>
            </a:r>
            <a:endParaRPr lang="en-US" sz="3062" dirty="0"/>
          </a:p>
        </p:txBody>
      </p:sp>
      <p:sp>
        <p:nvSpPr>
          <p:cNvPr id="5" name="Text 2"/>
          <p:cNvSpPr/>
          <p:nvPr/>
        </p:nvSpPr>
        <p:spPr>
          <a:xfrm>
            <a:off x="3838456" y="1302425"/>
            <a:ext cx="1944172" cy="243007"/>
          </a:xfrm>
          <a:prstGeom prst="rect">
            <a:avLst/>
          </a:prstGeom>
          <a:noFill/>
          <a:ln/>
        </p:spPr>
        <p:txBody>
          <a:bodyPr wrap="none" rtlCol="0" anchor="t"/>
          <a:lstStyle/>
          <a:p>
            <a:pPr marL="0" indent="0">
              <a:lnSpc>
                <a:spcPts val="1914"/>
              </a:lnSpc>
              <a:buNone/>
            </a:pPr>
            <a:r>
              <a:rPr lang="en-US" sz="1531" b="1" dirty="0">
                <a:solidFill>
                  <a:srgbClr val="FFFFFF"/>
                </a:solidFill>
                <a:latin typeface="Nunito" pitchFamily="34" charset="0"/>
                <a:ea typeface="Nunito" pitchFamily="34" charset="-122"/>
                <a:cs typeface="Nunito" pitchFamily="34" charset="-120"/>
              </a:rPr>
              <a:t>Objective</a:t>
            </a:r>
            <a:endParaRPr lang="en-US" sz="1531" dirty="0"/>
          </a:p>
        </p:txBody>
      </p:sp>
      <p:sp>
        <p:nvSpPr>
          <p:cNvPr id="6" name="Text 3"/>
          <p:cNvSpPr/>
          <p:nvPr/>
        </p:nvSpPr>
        <p:spPr>
          <a:xfrm>
            <a:off x="3838456" y="1700927"/>
            <a:ext cx="2064663" cy="994886"/>
          </a:xfrm>
          <a:prstGeom prst="rect">
            <a:avLst/>
          </a:prstGeom>
          <a:noFill/>
          <a:ln/>
        </p:spPr>
        <p:txBody>
          <a:bodyPr wrap="square" rtlCol="0" anchor="t"/>
          <a:lstStyle/>
          <a:p>
            <a:pPr marL="0" indent="0">
              <a:lnSpc>
                <a:spcPts val="1960"/>
              </a:lnSpc>
              <a:buNone/>
            </a:pPr>
            <a:r>
              <a:rPr lang="en-US" sz="1225" dirty="0">
                <a:solidFill>
                  <a:srgbClr val="FFFFFF"/>
                </a:solidFill>
                <a:latin typeface="PT Sans" pitchFamily="34" charset="0"/>
                <a:ea typeface="PT Sans" pitchFamily="34" charset="-122"/>
                <a:cs typeface="PT Sans" pitchFamily="34" charset="-120"/>
              </a:rPr>
              <a:t>The goal is to form a row of three X's or O's either horizontally, vertically, or diagonally.</a:t>
            </a:r>
            <a:endParaRPr lang="en-US" sz="1225" dirty="0"/>
          </a:p>
        </p:txBody>
      </p:sp>
      <p:sp>
        <p:nvSpPr>
          <p:cNvPr id="7" name="Text 4"/>
          <p:cNvSpPr/>
          <p:nvPr/>
        </p:nvSpPr>
        <p:spPr>
          <a:xfrm>
            <a:off x="6290072" y="1302425"/>
            <a:ext cx="1944172" cy="243007"/>
          </a:xfrm>
          <a:prstGeom prst="rect">
            <a:avLst/>
          </a:prstGeom>
          <a:noFill/>
          <a:ln/>
        </p:spPr>
        <p:txBody>
          <a:bodyPr wrap="none" rtlCol="0" anchor="t"/>
          <a:lstStyle/>
          <a:p>
            <a:pPr marL="0" indent="0">
              <a:lnSpc>
                <a:spcPts val="1914"/>
              </a:lnSpc>
              <a:buNone/>
            </a:pPr>
            <a:r>
              <a:rPr lang="en-US" sz="1531" b="1" dirty="0">
                <a:solidFill>
                  <a:srgbClr val="FFFFFF"/>
                </a:solidFill>
                <a:latin typeface="Nunito" pitchFamily="34" charset="0"/>
                <a:ea typeface="Nunito" pitchFamily="34" charset="-122"/>
                <a:cs typeface="Nunito" pitchFamily="34" charset="-120"/>
              </a:rPr>
              <a:t>Turns</a:t>
            </a:r>
            <a:endParaRPr lang="en-US" sz="1531" dirty="0"/>
          </a:p>
        </p:txBody>
      </p:sp>
      <p:sp>
        <p:nvSpPr>
          <p:cNvPr id="8" name="Text 5"/>
          <p:cNvSpPr/>
          <p:nvPr/>
        </p:nvSpPr>
        <p:spPr>
          <a:xfrm>
            <a:off x="6290072" y="1700927"/>
            <a:ext cx="2064663" cy="746165"/>
          </a:xfrm>
          <a:prstGeom prst="rect">
            <a:avLst/>
          </a:prstGeom>
          <a:noFill/>
          <a:ln/>
        </p:spPr>
        <p:txBody>
          <a:bodyPr wrap="square" rtlCol="0" anchor="t"/>
          <a:lstStyle/>
          <a:p>
            <a:pPr marL="0" indent="0">
              <a:lnSpc>
                <a:spcPts val="1960"/>
              </a:lnSpc>
              <a:buNone/>
            </a:pPr>
            <a:r>
              <a:rPr lang="en-US" sz="1225" dirty="0">
                <a:solidFill>
                  <a:srgbClr val="FFFFFF"/>
                </a:solidFill>
                <a:latin typeface="PT Sans" pitchFamily="34" charset="0"/>
                <a:ea typeface="PT Sans" pitchFamily="34" charset="-122"/>
                <a:cs typeface="PT Sans" pitchFamily="34" charset="-120"/>
              </a:rPr>
              <a:t>Players take turns placing their X's or O's in the grid, with the first player using X.</a:t>
            </a:r>
            <a:endParaRPr lang="en-US" sz="1225" dirty="0"/>
          </a:p>
        </p:txBody>
      </p:sp>
      <p:sp>
        <p:nvSpPr>
          <p:cNvPr id="9" name="Text 6"/>
          <p:cNvSpPr/>
          <p:nvPr/>
        </p:nvSpPr>
        <p:spPr>
          <a:xfrm>
            <a:off x="8741688" y="1302425"/>
            <a:ext cx="1944172" cy="243007"/>
          </a:xfrm>
          <a:prstGeom prst="rect">
            <a:avLst/>
          </a:prstGeom>
          <a:noFill/>
          <a:ln/>
        </p:spPr>
        <p:txBody>
          <a:bodyPr wrap="none" rtlCol="0" anchor="t"/>
          <a:lstStyle/>
          <a:p>
            <a:pPr marL="0" indent="0">
              <a:lnSpc>
                <a:spcPts val="1914"/>
              </a:lnSpc>
              <a:buNone/>
            </a:pPr>
            <a:r>
              <a:rPr lang="en-US" sz="1531" b="1" dirty="0">
                <a:solidFill>
                  <a:srgbClr val="FFFFFF"/>
                </a:solidFill>
                <a:latin typeface="Nunito" pitchFamily="34" charset="0"/>
                <a:ea typeface="Nunito" pitchFamily="34" charset="-122"/>
                <a:cs typeface="Nunito" pitchFamily="34" charset="-120"/>
              </a:rPr>
              <a:t>Strategy</a:t>
            </a:r>
            <a:endParaRPr lang="en-US" sz="1531" dirty="0"/>
          </a:p>
        </p:txBody>
      </p:sp>
      <p:sp>
        <p:nvSpPr>
          <p:cNvPr id="10" name="Text 7"/>
          <p:cNvSpPr/>
          <p:nvPr/>
        </p:nvSpPr>
        <p:spPr>
          <a:xfrm>
            <a:off x="8741688" y="1700927"/>
            <a:ext cx="2064663" cy="994886"/>
          </a:xfrm>
          <a:prstGeom prst="rect">
            <a:avLst/>
          </a:prstGeom>
          <a:noFill/>
          <a:ln/>
        </p:spPr>
        <p:txBody>
          <a:bodyPr wrap="square" rtlCol="0" anchor="t"/>
          <a:lstStyle/>
          <a:p>
            <a:pPr marL="0" indent="0">
              <a:lnSpc>
                <a:spcPts val="1960"/>
              </a:lnSpc>
              <a:buNone/>
            </a:pPr>
            <a:r>
              <a:rPr lang="en-US" sz="1225" dirty="0">
                <a:solidFill>
                  <a:srgbClr val="FFFFFF"/>
                </a:solidFill>
                <a:latin typeface="PT Sans" pitchFamily="34" charset="0"/>
                <a:ea typeface="PT Sans" pitchFamily="34" charset="-122"/>
                <a:cs typeface="PT Sans" pitchFamily="34" charset="-120"/>
              </a:rPr>
              <a:t>Players need to anticipate their opponent's moves and plan their own to create winning combinations.</a:t>
            </a:r>
            <a:endParaRPr lang="en-US" sz="1225" dirty="0"/>
          </a:p>
        </p:txBody>
      </p:sp>
      <p:pic>
        <p:nvPicPr>
          <p:cNvPr id="11" name="Image 1" descr="preencoded.png"/>
          <p:cNvPicPr>
            <a:picLocks noChangeAspect="1"/>
          </p:cNvPicPr>
          <p:nvPr/>
        </p:nvPicPr>
        <p:blipFill>
          <a:blip r:embed="rId4"/>
          <a:stretch>
            <a:fillRect/>
          </a:stretch>
        </p:blipFill>
        <p:spPr>
          <a:xfrm>
            <a:off x="3838456" y="3010614"/>
            <a:ext cx="6953488" cy="6953488"/>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75415"/>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10972800" y="-197963"/>
            <a:ext cx="3657600" cy="8229600"/>
          </a:xfrm>
          <a:prstGeom prst="rect">
            <a:avLst/>
          </a:prstGeom>
        </p:spPr>
      </p:pic>
      <p:sp>
        <p:nvSpPr>
          <p:cNvPr id="5" name="Text 1"/>
          <p:cNvSpPr/>
          <p:nvPr/>
        </p:nvSpPr>
        <p:spPr>
          <a:xfrm>
            <a:off x="833199" y="1280874"/>
            <a:ext cx="5773103"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Strategies for Winning</a:t>
            </a:r>
            <a:endParaRPr lang="en-US" sz="4374" dirty="0"/>
          </a:p>
        </p:txBody>
      </p:sp>
      <p:sp>
        <p:nvSpPr>
          <p:cNvPr id="6" name="Shape 2"/>
          <p:cNvSpPr/>
          <p:nvPr/>
        </p:nvSpPr>
        <p:spPr>
          <a:xfrm>
            <a:off x="1152644" y="2308503"/>
            <a:ext cx="27742" cy="4640223"/>
          </a:xfrm>
          <a:prstGeom prst="rect">
            <a:avLst/>
          </a:prstGeom>
          <a:solidFill>
            <a:srgbClr val="F2B42D"/>
          </a:solidFill>
          <a:ln/>
        </p:spPr>
      </p:sp>
      <p:sp>
        <p:nvSpPr>
          <p:cNvPr id="7" name="Shape 3"/>
          <p:cNvSpPr/>
          <p:nvPr/>
        </p:nvSpPr>
        <p:spPr>
          <a:xfrm>
            <a:off x="1416427" y="2718137"/>
            <a:ext cx="777597" cy="27742"/>
          </a:xfrm>
          <a:prstGeom prst="rect">
            <a:avLst/>
          </a:prstGeom>
          <a:solidFill>
            <a:srgbClr val="F2B42D"/>
          </a:solidFill>
          <a:ln/>
        </p:spPr>
      </p:sp>
      <p:sp>
        <p:nvSpPr>
          <p:cNvPr id="8" name="Shape 4"/>
          <p:cNvSpPr/>
          <p:nvPr/>
        </p:nvSpPr>
        <p:spPr>
          <a:xfrm>
            <a:off x="916484" y="2482096"/>
            <a:ext cx="499943" cy="499943"/>
          </a:xfrm>
          <a:prstGeom prst="roundRect">
            <a:avLst>
              <a:gd name="adj" fmla="val 80001"/>
            </a:avLst>
          </a:prstGeom>
          <a:solidFill>
            <a:srgbClr val="00002E"/>
          </a:solidFill>
          <a:ln w="22860">
            <a:solidFill>
              <a:srgbClr val="FFFFFF"/>
            </a:solidFill>
            <a:prstDash val="solid"/>
          </a:ln>
        </p:spPr>
      </p:sp>
      <p:sp>
        <p:nvSpPr>
          <p:cNvPr id="9" name="Text 5"/>
          <p:cNvSpPr/>
          <p:nvPr/>
        </p:nvSpPr>
        <p:spPr>
          <a:xfrm>
            <a:off x="1066383" y="2523768"/>
            <a:ext cx="200025" cy="416481"/>
          </a:xfrm>
          <a:prstGeom prst="rect">
            <a:avLst/>
          </a:prstGeom>
          <a:noFill/>
          <a:ln/>
        </p:spPr>
        <p:txBody>
          <a:bodyPr wrap="none" rtlCol="0" anchor="t"/>
          <a:lstStyle/>
          <a:p>
            <a:pPr marL="0" indent="0" algn="ctr">
              <a:lnSpc>
                <a:spcPts val="3281"/>
              </a:lnSpc>
              <a:buNone/>
            </a:pPr>
            <a:r>
              <a:rPr lang="en-US" sz="2624" b="1" dirty="0">
                <a:solidFill>
                  <a:srgbClr val="F2B42D"/>
                </a:solidFill>
                <a:latin typeface="Nunito" pitchFamily="34" charset="0"/>
                <a:ea typeface="Nunito" pitchFamily="34" charset="-122"/>
                <a:cs typeface="Nunito" pitchFamily="34" charset="-120"/>
              </a:rPr>
              <a:t>1</a:t>
            </a:r>
            <a:endParaRPr lang="en-US" sz="2624" dirty="0"/>
          </a:p>
        </p:txBody>
      </p:sp>
      <p:sp>
        <p:nvSpPr>
          <p:cNvPr id="10" name="Text 6"/>
          <p:cNvSpPr/>
          <p:nvPr/>
        </p:nvSpPr>
        <p:spPr>
          <a:xfrm>
            <a:off x="2388513" y="2530673"/>
            <a:ext cx="2777490" cy="347186"/>
          </a:xfrm>
          <a:prstGeom prst="rect">
            <a:avLst/>
          </a:prstGeom>
          <a:noFill/>
          <a:ln/>
        </p:spPr>
        <p:txBody>
          <a:bodyPr wrap="none" rtlCol="0" anchor="t"/>
          <a:lstStyle/>
          <a:p>
            <a:pPr marL="0" indent="0" algn="l">
              <a:lnSpc>
                <a:spcPts val="2734"/>
              </a:lnSpc>
              <a:buNone/>
            </a:pPr>
            <a:r>
              <a:rPr lang="en-US" sz="2187" b="1" dirty="0">
                <a:solidFill>
                  <a:srgbClr val="F2B42D"/>
                </a:solidFill>
                <a:latin typeface="Nunito" pitchFamily="34" charset="0"/>
                <a:ea typeface="Nunito" pitchFamily="34" charset="-122"/>
                <a:cs typeface="Nunito" pitchFamily="34" charset="-120"/>
              </a:rPr>
              <a:t>Corner Strategy</a:t>
            </a:r>
            <a:endParaRPr lang="en-US" sz="2187" dirty="0"/>
          </a:p>
        </p:txBody>
      </p:sp>
      <p:sp>
        <p:nvSpPr>
          <p:cNvPr id="11" name="Text 7"/>
          <p:cNvSpPr/>
          <p:nvPr/>
        </p:nvSpPr>
        <p:spPr>
          <a:xfrm>
            <a:off x="2388513" y="3011091"/>
            <a:ext cx="7751088" cy="355402"/>
          </a:xfrm>
          <a:prstGeom prst="rect">
            <a:avLst/>
          </a:prstGeom>
          <a:noFill/>
          <a:ln/>
        </p:spPr>
        <p:txBody>
          <a:bodyPr wrap="non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Start in a corner to have the most opportunities for winning combinations.</a:t>
            </a:r>
            <a:endParaRPr lang="en-US" sz="1750" dirty="0"/>
          </a:p>
        </p:txBody>
      </p:sp>
      <p:sp>
        <p:nvSpPr>
          <p:cNvPr id="12" name="Shape 8"/>
          <p:cNvSpPr/>
          <p:nvPr/>
        </p:nvSpPr>
        <p:spPr>
          <a:xfrm>
            <a:off x="1416427" y="4220468"/>
            <a:ext cx="777597" cy="27742"/>
          </a:xfrm>
          <a:prstGeom prst="rect">
            <a:avLst/>
          </a:prstGeom>
          <a:solidFill>
            <a:srgbClr val="D7425E"/>
          </a:solidFill>
          <a:ln/>
        </p:spPr>
      </p:sp>
      <p:sp>
        <p:nvSpPr>
          <p:cNvPr id="13" name="Shape 9"/>
          <p:cNvSpPr/>
          <p:nvPr/>
        </p:nvSpPr>
        <p:spPr>
          <a:xfrm>
            <a:off x="916484" y="3984427"/>
            <a:ext cx="499943" cy="499943"/>
          </a:xfrm>
          <a:prstGeom prst="roundRect">
            <a:avLst>
              <a:gd name="adj" fmla="val 80001"/>
            </a:avLst>
          </a:prstGeom>
          <a:solidFill>
            <a:srgbClr val="00002E"/>
          </a:solidFill>
          <a:ln w="22860">
            <a:solidFill>
              <a:srgbClr val="FFFFFF"/>
            </a:solidFill>
            <a:prstDash val="solid"/>
          </a:ln>
        </p:spPr>
      </p:sp>
      <p:sp>
        <p:nvSpPr>
          <p:cNvPr id="14" name="Text 10"/>
          <p:cNvSpPr/>
          <p:nvPr/>
        </p:nvSpPr>
        <p:spPr>
          <a:xfrm>
            <a:off x="1066383" y="4026098"/>
            <a:ext cx="200025" cy="416481"/>
          </a:xfrm>
          <a:prstGeom prst="rect">
            <a:avLst/>
          </a:prstGeom>
          <a:noFill/>
          <a:ln/>
        </p:spPr>
        <p:txBody>
          <a:bodyPr wrap="none" rtlCol="0" anchor="t"/>
          <a:lstStyle/>
          <a:p>
            <a:pPr marL="0" indent="0" algn="ctr">
              <a:lnSpc>
                <a:spcPts val="3281"/>
              </a:lnSpc>
              <a:buNone/>
            </a:pPr>
            <a:r>
              <a:rPr lang="en-US" sz="2624" b="1" dirty="0">
                <a:solidFill>
                  <a:srgbClr val="D7425E"/>
                </a:solidFill>
                <a:latin typeface="Nunito" pitchFamily="34" charset="0"/>
                <a:ea typeface="Nunito" pitchFamily="34" charset="-122"/>
                <a:cs typeface="Nunito" pitchFamily="34" charset="-120"/>
              </a:rPr>
              <a:t>2</a:t>
            </a:r>
            <a:endParaRPr lang="en-US" sz="2624" dirty="0"/>
          </a:p>
        </p:txBody>
      </p:sp>
      <p:sp>
        <p:nvSpPr>
          <p:cNvPr id="15" name="Text 11"/>
          <p:cNvSpPr/>
          <p:nvPr/>
        </p:nvSpPr>
        <p:spPr>
          <a:xfrm>
            <a:off x="2388513" y="4033004"/>
            <a:ext cx="2777490" cy="347186"/>
          </a:xfrm>
          <a:prstGeom prst="rect">
            <a:avLst/>
          </a:prstGeom>
          <a:noFill/>
          <a:ln/>
        </p:spPr>
        <p:txBody>
          <a:bodyPr wrap="none" rtlCol="0" anchor="t"/>
          <a:lstStyle/>
          <a:p>
            <a:pPr marL="0" indent="0" algn="l">
              <a:lnSpc>
                <a:spcPts val="2734"/>
              </a:lnSpc>
              <a:buNone/>
            </a:pPr>
            <a:r>
              <a:rPr lang="en-US" sz="2187" b="1" dirty="0">
                <a:solidFill>
                  <a:srgbClr val="D7425E"/>
                </a:solidFill>
                <a:latin typeface="Nunito" pitchFamily="34" charset="0"/>
                <a:ea typeface="Nunito" pitchFamily="34" charset="-122"/>
                <a:cs typeface="Nunito" pitchFamily="34" charset="-120"/>
              </a:rPr>
              <a:t>Block Opponent</a:t>
            </a:r>
            <a:endParaRPr lang="en-US" sz="2187" dirty="0"/>
          </a:p>
        </p:txBody>
      </p:sp>
      <p:sp>
        <p:nvSpPr>
          <p:cNvPr id="16" name="Text 12"/>
          <p:cNvSpPr/>
          <p:nvPr/>
        </p:nvSpPr>
        <p:spPr>
          <a:xfrm>
            <a:off x="2388513" y="4513421"/>
            <a:ext cx="7751088" cy="355402"/>
          </a:xfrm>
          <a:prstGeom prst="rect">
            <a:avLst/>
          </a:prstGeom>
          <a:noFill/>
          <a:ln/>
        </p:spPr>
        <p:txBody>
          <a:bodyPr wrap="non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Keep an eye on stopping your opponent's potential winning moves.</a:t>
            </a:r>
            <a:endParaRPr lang="en-US" sz="1750" dirty="0"/>
          </a:p>
        </p:txBody>
      </p:sp>
      <p:sp>
        <p:nvSpPr>
          <p:cNvPr id="17" name="Shape 13"/>
          <p:cNvSpPr/>
          <p:nvPr/>
        </p:nvSpPr>
        <p:spPr>
          <a:xfrm>
            <a:off x="1416427" y="5722799"/>
            <a:ext cx="777597" cy="27742"/>
          </a:xfrm>
          <a:prstGeom prst="rect">
            <a:avLst/>
          </a:prstGeom>
          <a:solidFill>
            <a:srgbClr val="DD785E"/>
          </a:solidFill>
          <a:ln/>
        </p:spPr>
      </p:sp>
      <p:sp>
        <p:nvSpPr>
          <p:cNvPr id="18" name="Shape 14"/>
          <p:cNvSpPr/>
          <p:nvPr/>
        </p:nvSpPr>
        <p:spPr>
          <a:xfrm>
            <a:off x="916484" y="5486757"/>
            <a:ext cx="499943" cy="499943"/>
          </a:xfrm>
          <a:prstGeom prst="roundRect">
            <a:avLst>
              <a:gd name="adj" fmla="val 80001"/>
            </a:avLst>
          </a:prstGeom>
          <a:solidFill>
            <a:srgbClr val="00002E"/>
          </a:solidFill>
          <a:ln w="22860">
            <a:solidFill>
              <a:srgbClr val="FFFFFF"/>
            </a:solidFill>
            <a:prstDash val="solid"/>
          </a:ln>
        </p:spPr>
      </p:sp>
      <p:sp>
        <p:nvSpPr>
          <p:cNvPr id="19" name="Text 15"/>
          <p:cNvSpPr/>
          <p:nvPr/>
        </p:nvSpPr>
        <p:spPr>
          <a:xfrm>
            <a:off x="1066383" y="5528429"/>
            <a:ext cx="200025" cy="416481"/>
          </a:xfrm>
          <a:prstGeom prst="rect">
            <a:avLst/>
          </a:prstGeom>
          <a:noFill/>
          <a:ln/>
        </p:spPr>
        <p:txBody>
          <a:bodyPr wrap="none" rtlCol="0" anchor="t"/>
          <a:lstStyle/>
          <a:p>
            <a:pPr marL="0" indent="0" algn="ctr">
              <a:lnSpc>
                <a:spcPts val="3281"/>
              </a:lnSpc>
              <a:buNone/>
            </a:pPr>
            <a:r>
              <a:rPr lang="en-US" sz="2624" b="1" dirty="0">
                <a:solidFill>
                  <a:srgbClr val="DD785E"/>
                </a:solidFill>
                <a:latin typeface="Nunito" pitchFamily="34" charset="0"/>
                <a:ea typeface="Nunito" pitchFamily="34" charset="-122"/>
                <a:cs typeface="Nunito" pitchFamily="34" charset="-120"/>
              </a:rPr>
              <a:t>3</a:t>
            </a:r>
            <a:endParaRPr lang="en-US" sz="2624" dirty="0"/>
          </a:p>
        </p:txBody>
      </p:sp>
      <p:sp>
        <p:nvSpPr>
          <p:cNvPr id="20" name="Text 16"/>
          <p:cNvSpPr/>
          <p:nvPr/>
        </p:nvSpPr>
        <p:spPr>
          <a:xfrm>
            <a:off x="2388513" y="5535335"/>
            <a:ext cx="2777490" cy="347186"/>
          </a:xfrm>
          <a:prstGeom prst="rect">
            <a:avLst/>
          </a:prstGeom>
          <a:noFill/>
          <a:ln/>
        </p:spPr>
        <p:txBody>
          <a:bodyPr wrap="none" rtlCol="0" anchor="t"/>
          <a:lstStyle/>
          <a:p>
            <a:pPr marL="0" indent="0" algn="l">
              <a:lnSpc>
                <a:spcPts val="2734"/>
              </a:lnSpc>
              <a:buNone/>
            </a:pPr>
            <a:r>
              <a:rPr lang="en-US" sz="2187" b="1" dirty="0">
                <a:solidFill>
                  <a:srgbClr val="DD785E"/>
                </a:solidFill>
                <a:latin typeface="Nunito" pitchFamily="34" charset="0"/>
                <a:ea typeface="Nunito" pitchFamily="34" charset="-122"/>
                <a:cs typeface="Nunito" pitchFamily="34" charset="-120"/>
              </a:rPr>
              <a:t>Focus on Center</a:t>
            </a:r>
            <a:endParaRPr lang="en-US" sz="2187" dirty="0"/>
          </a:p>
        </p:txBody>
      </p:sp>
      <p:sp>
        <p:nvSpPr>
          <p:cNvPr id="21" name="Text 17"/>
          <p:cNvSpPr/>
          <p:nvPr/>
        </p:nvSpPr>
        <p:spPr>
          <a:xfrm>
            <a:off x="2388513" y="6015752"/>
            <a:ext cx="7751088" cy="710803"/>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If the opponent doesn't start in a corner, take the center spot for an advantageous position.</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14789" y="201970"/>
            <a:ext cx="6806208" cy="694373"/>
          </a:xfrm>
          <a:prstGeom prst="rect">
            <a:avLst/>
          </a:prstGeom>
          <a:noFill/>
          <a:ln/>
        </p:spPr>
        <p:txBody>
          <a:bodyPr wrap="none" rtlCol="0" anchor="t"/>
          <a:lstStyle/>
          <a:p>
            <a:pPr marL="0" indent="0">
              <a:lnSpc>
                <a:spcPts val="5468"/>
              </a:lnSpc>
              <a:buNone/>
            </a:pPr>
            <a:r>
              <a:rPr lang="en-US" sz="4374" b="1" dirty="0" smtClean="0">
                <a:solidFill>
                  <a:srgbClr val="FFFFFF"/>
                </a:solidFill>
                <a:latin typeface="Nunito" pitchFamily="34" charset="0"/>
                <a:ea typeface="Nunito" pitchFamily="34" charset="-122"/>
                <a:cs typeface="Nunito" pitchFamily="34" charset="-120"/>
              </a:rPr>
              <a:t>Architecture Diagram</a:t>
            </a:r>
            <a:endParaRPr lang="en-US" sz="4374" dirty="0"/>
          </a:p>
        </p:txBody>
      </p:sp>
      <p:pic>
        <p:nvPicPr>
          <p:cNvPr id="13" name="Picture 12"/>
          <p:cNvPicPr>
            <a:picLocks noChangeAspect="1"/>
          </p:cNvPicPr>
          <p:nvPr/>
        </p:nvPicPr>
        <p:blipFill>
          <a:blip r:embed="rId4"/>
          <a:stretch>
            <a:fillRect/>
          </a:stretch>
        </p:blipFill>
        <p:spPr>
          <a:xfrm>
            <a:off x="313054" y="1195259"/>
            <a:ext cx="4594225" cy="6735425"/>
          </a:xfrm>
          <a:prstGeom prst="rect">
            <a:avLst/>
          </a:prstGeom>
        </p:spPr>
      </p:pic>
      <p:grpSp>
        <p:nvGrpSpPr>
          <p:cNvPr id="14" name="Group 13"/>
          <p:cNvGrpSpPr>
            <a:grpSpLocks/>
          </p:cNvGrpSpPr>
          <p:nvPr/>
        </p:nvGrpSpPr>
        <p:grpSpPr bwMode="auto">
          <a:xfrm>
            <a:off x="6068695" y="1530350"/>
            <a:ext cx="7139305" cy="5490210"/>
            <a:chOff x="735" y="371"/>
            <a:chExt cx="10005" cy="7590"/>
          </a:xfrm>
        </p:grpSpPr>
        <p:pic>
          <p:nvPicPr>
            <p:cNvPr id="15"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7" y="1989"/>
              <a:ext cx="39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AutoShape 4"/>
            <p:cNvSpPr>
              <a:spLocks/>
            </p:cNvSpPr>
            <p:nvPr/>
          </p:nvSpPr>
          <p:spPr bwMode="auto">
            <a:xfrm>
              <a:off x="735" y="2326"/>
              <a:ext cx="2760" cy="3300"/>
            </a:xfrm>
            <a:custGeom>
              <a:avLst/>
              <a:gdLst>
                <a:gd name="T0" fmla="+- 0 2190 735"/>
                <a:gd name="T1" fmla="*/ T0 w 2760"/>
                <a:gd name="T2" fmla="+- 0 2327 2327"/>
                <a:gd name="T3" fmla="*/ 2327 h 3300"/>
                <a:gd name="T4" fmla="+- 0 2205 735"/>
                <a:gd name="T5" fmla="*/ T4 w 2760"/>
                <a:gd name="T6" fmla="+- 0 4127 2327"/>
                <a:gd name="T7" fmla="*/ 4127 h 3300"/>
                <a:gd name="T8" fmla="+- 0 2205 735"/>
                <a:gd name="T9" fmla="*/ T8 w 2760"/>
                <a:gd name="T10" fmla="+- 0 4067 2327"/>
                <a:gd name="T11" fmla="*/ 4067 h 3300"/>
                <a:gd name="T12" fmla="+- 0 1275 735"/>
                <a:gd name="T13" fmla="*/ T12 w 2760"/>
                <a:gd name="T14" fmla="+- 0 5567 2327"/>
                <a:gd name="T15" fmla="*/ 5567 h 3300"/>
                <a:gd name="T16" fmla="+- 0 2220 735"/>
                <a:gd name="T17" fmla="*/ T16 w 2760"/>
                <a:gd name="T18" fmla="+- 0 4112 2327"/>
                <a:gd name="T19" fmla="*/ 4112 h 3300"/>
                <a:gd name="T20" fmla="+- 0 3330 735"/>
                <a:gd name="T21" fmla="*/ T20 w 2760"/>
                <a:gd name="T22" fmla="+- 0 5627 2327"/>
                <a:gd name="T23" fmla="*/ 5627 h 3300"/>
                <a:gd name="T24" fmla="+- 0 735 735"/>
                <a:gd name="T25" fmla="*/ T24 w 2760"/>
                <a:gd name="T26" fmla="+- 0 3302 2327"/>
                <a:gd name="T27" fmla="*/ 3302 h 3300"/>
                <a:gd name="T28" fmla="+- 0 3495 735"/>
                <a:gd name="T29" fmla="*/ T28 w 2760"/>
                <a:gd name="T30" fmla="+- 0 3287 2327"/>
                <a:gd name="T31" fmla="*/ 3287 h 3300"/>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2760" h="3300">
                  <a:moveTo>
                    <a:pt x="1455" y="0"/>
                  </a:moveTo>
                  <a:lnTo>
                    <a:pt x="1470" y="1800"/>
                  </a:lnTo>
                  <a:moveTo>
                    <a:pt x="1470" y="1740"/>
                  </a:moveTo>
                  <a:lnTo>
                    <a:pt x="540" y="3240"/>
                  </a:lnTo>
                  <a:moveTo>
                    <a:pt x="1485" y="1785"/>
                  </a:moveTo>
                  <a:lnTo>
                    <a:pt x="2595" y="3300"/>
                  </a:lnTo>
                  <a:moveTo>
                    <a:pt x="0" y="975"/>
                  </a:moveTo>
                  <a:lnTo>
                    <a:pt x="2760" y="960"/>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17" name="Rectangle 16"/>
            <p:cNvSpPr>
              <a:spLocks noChangeArrowheads="1"/>
            </p:cNvSpPr>
            <p:nvPr/>
          </p:nvSpPr>
          <p:spPr bwMode="auto">
            <a:xfrm>
              <a:off x="4295" y="411"/>
              <a:ext cx="3360" cy="7550"/>
            </a:xfrm>
            <a:prstGeom prst="rect">
              <a:avLst/>
            </a:prstGeom>
            <a:solidFill>
              <a:srgbClr val="1F3762">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IN"/>
            </a:p>
          </p:txBody>
        </p:sp>
        <p:pic>
          <p:nvPicPr>
            <p:cNvPr id="18" name="Picture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75" y="371"/>
              <a:ext cx="3360" cy="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p:cNvSpPr>
              <a:spLocks noChangeArrowheads="1"/>
            </p:cNvSpPr>
            <p:nvPr/>
          </p:nvSpPr>
          <p:spPr bwMode="auto">
            <a:xfrm>
              <a:off x="4275" y="371"/>
              <a:ext cx="3360" cy="7550"/>
            </a:xfrm>
            <a:prstGeom prst="rect">
              <a:avLst/>
            </a:prstGeom>
            <a:noFill/>
            <a:ln w="12700">
              <a:solidFill>
                <a:srgbClr val="8DAADB"/>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20" name="Freeform 19"/>
            <p:cNvSpPr>
              <a:spLocks/>
            </p:cNvSpPr>
            <p:nvPr/>
          </p:nvSpPr>
          <p:spPr bwMode="auto">
            <a:xfrm>
              <a:off x="4755" y="1391"/>
              <a:ext cx="2085" cy="750"/>
            </a:xfrm>
            <a:custGeom>
              <a:avLst/>
              <a:gdLst>
                <a:gd name="T0" fmla="+- 0 5798 4755"/>
                <a:gd name="T1" fmla="*/ T0 w 2085"/>
                <a:gd name="T2" fmla="+- 0 1392 1392"/>
                <a:gd name="T3" fmla="*/ 1392 h 750"/>
                <a:gd name="T4" fmla="+- 0 5691 4755"/>
                <a:gd name="T5" fmla="*/ T4 w 2085"/>
                <a:gd name="T6" fmla="+- 0 1394 1392"/>
                <a:gd name="T7" fmla="*/ 1394 h 750"/>
                <a:gd name="T8" fmla="+- 0 5587 4755"/>
                <a:gd name="T9" fmla="*/ T8 w 2085"/>
                <a:gd name="T10" fmla="+- 0 1400 1392"/>
                <a:gd name="T11" fmla="*/ 1400 h 750"/>
                <a:gd name="T12" fmla="+- 0 5488 4755"/>
                <a:gd name="T13" fmla="*/ T12 w 2085"/>
                <a:gd name="T14" fmla="+- 0 1409 1392"/>
                <a:gd name="T15" fmla="*/ 1409 h 750"/>
                <a:gd name="T16" fmla="+- 0 5392 4755"/>
                <a:gd name="T17" fmla="*/ T16 w 2085"/>
                <a:gd name="T18" fmla="+- 0 1421 1392"/>
                <a:gd name="T19" fmla="*/ 1421 h 750"/>
                <a:gd name="T20" fmla="+- 0 5301 4755"/>
                <a:gd name="T21" fmla="*/ T20 w 2085"/>
                <a:gd name="T22" fmla="+- 0 1437 1392"/>
                <a:gd name="T23" fmla="*/ 1437 h 750"/>
                <a:gd name="T24" fmla="+- 0 5215 4755"/>
                <a:gd name="T25" fmla="*/ T24 w 2085"/>
                <a:gd name="T26" fmla="+- 0 1456 1392"/>
                <a:gd name="T27" fmla="*/ 1456 h 750"/>
                <a:gd name="T28" fmla="+- 0 5134 4755"/>
                <a:gd name="T29" fmla="*/ T28 w 2085"/>
                <a:gd name="T30" fmla="+- 0 1478 1392"/>
                <a:gd name="T31" fmla="*/ 1478 h 750"/>
                <a:gd name="T32" fmla="+- 0 5060 4755"/>
                <a:gd name="T33" fmla="*/ T32 w 2085"/>
                <a:gd name="T34" fmla="+- 0 1502 1392"/>
                <a:gd name="T35" fmla="*/ 1502 h 750"/>
                <a:gd name="T36" fmla="+- 0 4993 4755"/>
                <a:gd name="T37" fmla="*/ T36 w 2085"/>
                <a:gd name="T38" fmla="+- 0 1528 1392"/>
                <a:gd name="T39" fmla="*/ 1528 h 750"/>
                <a:gd name="T40" fmla="+- 0 4933 4755"/>
                <a:gd name="T41" fmla="*/ T40 w 2085"/>
                <a:gd name="T42" fmla="+- 0 1557 1392"/>
                <a:gd name="T43" fmla="*/ 1557 h 750"/>
                <a:gd name="T44" fmla="+- 0 4881 4755"/>
                <a:gd name="T45" fmla="*/ T44 w 2085"/>
                <a:gd name="T46" fmla="+- 0 1588 1392"/>
                <a:gd name="T47" fmla="*/ 1588 h 750"/>
                <a:gd name="T48" fmla="+- 0 4802 4755"/>
                <a:gd name="T49" fmla="*/ T48 w 2085"/>
                <a:gd name="T50" fmla="+- 0 1655 1392"/>
                <a:gd name="T51" fmla="*/ 1655 h 750"/>
                <a:gd name="T52" fmla="+- 0 4760 4755"/>
                <a:gd name="T53" fmla="*/ T52 w 2085"/>
                <a:gd name="T54" fmla="+- 0 1729 1392"/>
                <a:gd name="T55" fmla="*/ 1729 h 750"/>
                <a:gd name="T56" fmla="+- 0 4755 4755"/>
                <a:gd name="T57" fmla="*/ T56 w 2085"/>
                <a:gd name="T58" fmla="+- 0 1767 1392"/>
                <a:gd name="T59" fmla="*/ 1767 h 750"/>
                <a:gd name="T60" fmla="+- 0 4760 4755"/>
                <a:gd name="T61" fmla="*/ T60 w 2085"/>
                <a:gd name="T62" fmla="+- 0 1805 1392"/>
                <a:gd name="T63" fmla="*/ 1805 h 750"/>
                <a:gd name="T64" fmla="+- 0 4802 4755"/>
                <a:gd name="T65" fmla="*/ T64 w 2085"/>
                <a:gd name="T66" fmla="+- 0 1879 1392"/>
                <a:gd name="T67" fmla="*/ 1879 h 750"/>
                <a:gd name="T68" fmla="+- 0 4881 4755"/>
                <a:gd name="T69" fmla="*/ T68 w 2085"/>
                <a:gd name="T70" fmla="+- 0 1946 1392"/>
                <a:gd name="T71" fmla="*/ 1946 h 750"/>
                <a:gd name="T72" fmla="+- 0 4933 4755"/>
                <a:gd name="T73" fmla="*/ T72 w 2085"/>
                <a:gd name="T74" fmla="+- 0 1977 1392"/>
                <a:gd name="T75" fmla="*/ 1977 h 750"/>
                <a:gd name="T76" fmla="+- 0 4993 4755"/>
                <a:gd name="T77" fmla="*/ T76 w 2085"/>
                <a:gd name="T78" fmla="+- 0 2006 1392"/>
                <a:gd name="T79" fmla="*/ 2006 h 750"/>
                <a:gd name="T80" fmla="+- 0 5060 4755"/>
                <a:gd name="T81" fmla="*/ T80 w 2085"/>
                <a:gd name="T82" fmla="+- 0 2032 1392"/>
                <a:gd name="T83" fmla="*/ 2032 h 750"/>
                <a:gd name="T84" fmla="+- 0 5134 4755"/>
                <a:gd name="T85" fmla="*/ T84 w 2085"/>
                <a:gd name="T86" fmla="+- 0 2056 1392"/>
                <a:gd name="T87" fmla="*/ 2056 h 750"/>
                <a:gd name="T88" fmla="+- 0 5215 4755"/>
                <a:gd name="T89" fmla="*/ T88 w 2085"/>
                <a:gd name="T90" fmla="+- 0 2078 1392"/>
                <a:gd name="T91" fmla="*/ 2078 h 750"/>
                <a:gd name="T92" fmla="+- 0 5301 4755"/>
                <a:gd name="T93" fmla="*/ T92 w 2085"/>
                <a:gd name="T94" fmla="+- 0 2097 1392"/>
                <a:gd name="T95" fmla="*/ 2097 h 750"/>
                <a:gd name="T96" fmla="+- 0 5392 4755"/>
                <a:gd name="T97" fmla="*/ T96 w 2085"/>
                <a:gd name="T98" fmla="+- 0 2113 1392"/>
                <a:gd name="T99" fmla="*/ 2113 h 750"/>
                <a:gd name="T100" fmla="+- 0 5488 4755"/>
                <a:gd name="T101" fmla="*/ T100 w 2085"/>
                <a:gd name="T102" fmla="+- 0 2125 1392"/>
                <a:gd name="T103" fmla="*/ 2125 h 750"/>
                <a:gd name="T104" fmla="+- 0 5587 4755"/>
                <a:gd name="T105" fmla="*/ T104 w 2085"/>
                <a:gd name="T106" fmla="+- 0 2134 1392"/>
                <a:gd name="T107" fmla="*/ 2134 h 750"/>
                <a:gd name="T108" fmla="+- 0 5691 4755"/>
                <a:gd name="T109" fmla="*/ T108 w 2085"/>
                <a:gd name="T110" fmla="+- 0 2140 1392"/>
                <a:gd name="T111" fmla="*/ 2140 h 750"/>
                <a:gd name="T112" fmla="+- 0 5798 4755"/>
                <a:gd name="T113" fmla="*/ T112 w 2085"/>
                <a:gd name="T114" fmla="+- 0 2142 1392"/>
                <a:gd name="T115" fmla="*/ 2142 h 750"/>
                <a:gd name="T116" fmla="+- 0 5904 4755"/>
                <a:gd name="T117" fmla="*/ T116 w 2085"/>
                <a:gd name="T118" fmla="+- 0 2140 1392"/>
                <a:gd name="T119" fmla="*/ 2140 h 750"/>
                <a:gd name="T120" fmla="+- 0 6008 4755"/>
                <a:gd name="T121" fmla="*/ T120 w 2085"/>
                <a:gd name="T122" fmla="+- 0 2134 1392"/>
                <a:gd name="T123" fmla="*/ 2134 h 750"/>
                <a:gd name="T124" fmla="+- 0 6108 4755"/>
                <a:gd name="T125" fmla="*/ T124 w 2085"/>
                <a:gd name="T126" fmla="+- 0 2125 1392"/>
                <a:gd name="T127" fmla="*/ 2125 h 750"/>
                <a:gd name="T128" fmla="+- 0 6203 4755"/>
                <a:gd name="T129" fmla="*/ T128 w 2085"/>
                <a:gd name="T130" fmla="+- 0 2113 1392"/>
                <a:gd name="T131" fmla="*/ 2113 h 750"/>
                <a:gd name="T132" fmla="+- 0 6294 4755"/>
                <a:gd name="T133" fmla="*/ T132 w 2085"/>
                <a:gd name="T134" fmla="+- 0 2097 1392"/>
                <a:gd name="T135" fmla="*/ 2097 h 750"/>
                <a:gd name="T136" fmla="+- 0 6380 4755"/>
                <a:gd name="T137" fmla="*/ T136 w 2085"/>
                <a:gd name="T138" fmla="+- 0 2078 1392"/>
                <a:gd name="T139" fmla="*/ 2078 h 750"/>
                <a:gd name="T140" fmla="+- 0 6461 4755"/>
                <a:gd name="T141" fmla="*/ T140 w 2085"/>
                <a:gd name="T142" fmla="+- 0 2056 1392"/>
                <a:gd name="T143" fmla="*/ 2056 h 750"/>
                <a:gd name="T144" fmla="+- 0 6535 4755"/>
                <a:gd name="T145" fmla="*/ T144 w 2085"/>
                <a:gd name="T146" fmla="+- 0 2032 1392"/>
                <a:gd name="T147" fmla="*/ 2032 h 750"/>
                <a:gd name="T148" fmla="+- 0 6602 4755"/>
                <a:gd name="T149" fmla="*/ T148 w 2085"/>
                <a:gd name="T150" fmla="+- 0 2006 1392"/>
                <a:gd name="T151" fmla="*/ 2006 h 750"/>
                <a:gd name="T152" fmla="+- 0 6662 4755"/>
                <a:gd name="T153" fmla="*/ T152 w 2085"/>
                <a:gd name="T154" fmla="+- 0 1977 1392"/>
                <a:gd name="T155" fmla="*/ 1977 h 750"/>
                <a:gd name="T156" fmla="+- 0 6714 4755"/>
                <a:gd name="T157" fmla="*/ T156 w 2085"/>
                <a:gd name="T158" fmla="+- 0 1946 1392"/>
                <a:gd name="T159" fmla="*/ 1946 h 750"/>
                <a:gd name="T160" fmla="+- 0 6793 4755"/>
                <a:gd name="T161" fmla="*/ T160 w 2085"/>
                <a:gd name="T162" fmla="+- 0 1879 1392"/>
                <a:gd name="T163" fmla="*/ 1879 h 750"/>
                <a:gd name="T164" fmla="+- 0 6835 4755"/>
                <a:gd name="T165" fmla="*/ T164 w 2085"/>
                <a:gd name="T166" fmla="+- 0 1805 1392"/>
                <a:gd name="T167" fmla="*/ 1805 h 750"/>
                <a:gd name="T168" fmla="+- 0 6840 4755"/>
                <a:gd name="T169" fmla="*/ T168 w 2085"/>
                <a:gd name="T170" fmla="+- 0 1767 1392"/>
                <a:gd name="T171" fmla="*/ 1767 h 750"/>
                <a:gd name="T172" fmla="+- 0 6835 4755"/>
                <a:gd name="T173" fmla="*/ T172 w 2085"/>
                <a:gd name="T174" fmla="+- 0 1729 1392"/>
                <a:gd name="T175" fmla="*/ 1729 h 750"/>
                <a:gd name="T176" fmla="+- 0 6793 4755"/>
                <a:gd name="T177" fmla="*/ T176 w 2085"/>
                <a:gd name="T178" fmla="+- 0 1655 1392"/>
                <a:gd name="T179" fmla="*/ 1655 h 750"/>
                <a:gd name="T180" fmla="+- 0 6714 4755"/>
                <a:gd name="T181" fmla="*/ T180 w 2085"/>
                <a:gd name="T182" fmla="+- 0 1588 1392"/>
                <a:gd name="T183" fmla="*/ 1588 h 750"/>
                <a:gd name="T184" fmla="+- 0 6662 4755"/>
                <a:gd name="T185" fmla="*/ T184 w 2085"/>
                <a:gd name="T186" fmla="+- 0 1557 1392"/>
                <a:gd name="T187" fmla="*/ 1557 h 750"/>
                <a:gd name="T188" fmla="+- 0 6602 4755"/>
                <a:gd name="T189" fmla="*/ T188 w 2085"/>
                <a:gd name="T190" fmla="+- 0 1528 1392"/>
                <a:gd name="T191" fmla="*/ 1528 h 750"/>
                <a:gd name="T192" fmla="+- 0 6535 4755"/>
                <a:gd name="T193" fmla="*/ T192 w 2085"/>
                <a:gd name="T194" fmla="+- 0 1502 1392"/>
                <a:gd name="T195" fmla="*/ 1502 h 750"/>
                <a:gd name="T196" fmla="+- 0 6461 4755"/>
                <a:gd name="T197" fmla="*/ T196 w 2085"/>
                <a:gd name="T198" fmla="+- 0 1478 1392"/>
                <a:gd name="T199" fmla="*/ 1478 h 750"/>
                <a:gd name="T200" fmla="+- 0 6380 4755"/>
                <a:gd name="T201" fmla="*/ T200 w 2085"/>
                <a:gd name="T202" fmla="+- 0 1456 1392"/>
                <a:gd name="T203" fmla="*/ 1456 h 750"/>
                <a:gd name="T204" fmla="+- 0 6294 4755"/>
                <a:gd name="T205" fmla="*/ T204 w 2085"/>
                <a:gd name="T206" fmla="+- 0 1437 1392"/>
                <a:gd name="T207" fmla="*/ 1437 h 750"/>
                <a:gd name="T208" fmla="+- 0 6203 4755"/>
                <a:gd name="T209" fmla="*/ T208 w 2085"/>
                <a:gd name="T210" fmla="+- 0 1421 1392"/>
                <a:gd name="T211" fmla="*/ 1421 h 750"/>
                <a:gd name="T212" fmla="+- 0 6108 4755"/>
                <a:gd name="T213" fmla="*/ T212 w 2085"/>
                <a:gd name="T214" fmla="+- 0 1409 1392"/>
                <a:gd name="T215" fmla="*/ 1409 h 750"/>
                <a:gd name="T216" fmla="+- 0 6008 4755"/>
                <a:gd name="T217" fmla="*/ T216 w 2085"/>
                <a:gd name="T218" fmla="+- 0 1400 1392"/>
                <a:gd name="T219" fmla="*/ 1400 h 750"/>
                <a:gd name="T220" fmla="+- 0 5904 4755"/>
                <a:gd name="T221" fmla="*/ T220 w 2085"/>
                <a:gd name="T222" fmla="+- 0 1394 1392"/>
                <a:gd name="T223" fmla="*/ 1394 h 750"/>
                <a:gd name="T224" fmla="+- 0 5798 4755"/>
                <a:gd name="T225" fmla="*/ T224 w 2085"/>
                <a:gd name="T226" fmla="+- 0 1392 1392"/>
                <a:gd name="T227" fmla="*/ 1392 h 75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Lst>
              <a:rect l="0" t="0" r="r" b="b"/>
              <a:pathLst>
                <a:path w="2085" h="750">
                  <a:moveTo>
                    <a:pt x="1043" y="0"/>
                  </a:moveTo>
                  <a:lnTo>
                    <a:pt x="936" y="2"/>
                  </a:lnTo>
                  <a:lnTo>
                    <a:pt x="832" y="8"/>
                  </a:lnTo>
                  <a:lnTo>
                    <a:pt x="733" y="17"/>
                  </a:lnTo>
                  <a:lnTo>
                    <a:pt x="637" y="29"/>
                  </a:lnTo>
                  <a:lnTo>
                    <a:pt x="546" y="45"/>
                  </a:lnTo>
                  <a:lnTo>
                    <a:pt x="460" y="64"/>
                  </a:lnTo>
                  <a:lnTo>
                    <a:pt x="379" y="86"/>
                  </a:lnTo>
                  <a:lnTo>
                    <a:pt x="305" y="110"/>
                  </a:lnTo>
                  <a:lnTo>
                    <a:pt x="238" y="136"/>
                  </a:lnTo>
                  <a:lnTo>
                    <a:pt x="178" y="165"/>
                  </a:lnTo>
                  <a:lnTo>
                    <a:pt x="126" y="196"/>
                  </a:lnTo>
                  <a:lnTo>
                    <a:pt x="47" y="263"/>
                  </a:lnTo>
                  <a:lnTo>
                    <a:pt x="5" y="337"/>
                  </a:lnTo>
                  <a:lnTo>
                    <a:pt x="0" y="375"/>
                  </a:lnTo>
                  <a:lnTo>
                    <a:pt x="5" y="413"/>
                  </a:lnTo>
                  <a:lnTo>
                    <a:pt x="47" y="487"/>
                  </a:lnTo>
                  <a:lnTo>
                    <a:pt x="126" y="554"/>
                  </a:lnTo>
                  <a:lnTo>
                    <a:pt x="178" y="585"/>
                  </a:lnTo>
                  <a:lnTo>
                    <a:pt x="238" y="614"/>
                  </a:lnTo>
                  <a:lnTo>
                    <a:pt x="305" y="640"/>
                  </a:lnTo>
                  <a:lnTo>
                    <a:pt x="379" y="664"/>
                  </a:lnTo>
                  <a:lnTo>
                    <a:pt x="460" y="686"/>
                  </a:lnTo>
                  <a:lnTo>
                    <a:pt x="546" y="705"/>
                  </a:lnTo>
                  <a:lnTo>
                    <a:pt x="637" y="721"/>
                  </a:lnTo>
                  <a:lnTo>
                    <a:pt x="733" y="733"/>
                  </a:lnTo>
                  <a:lnTo>
                    <a:pt x="832" y="742"/>
                  </a:lnTo>
                  <a:lnTo>
                    <a:pt x="936" y="748"/>
                  </a:lnTo>
                  <a:lnTo>
                    <a:pt x="1043" y="750"/>
                  </a:lnTo>
                  <a:lnTo>
                    <a:pt x="1149" y="748"/>
                  </a:lnTo>
                  <a:lnTo>
                    <a:pt x="1253" y="742"/>
                  </a:lnTo>
                  <a:lnTo>
                    <a:pt x="1353" y="733"/>
                  </a:lnTo>
                  <a:lnTo>
                    <a:pt x="1448" y="721"/>
                  </a:lnTo>
                  <a:lnTo>
                    <a:pt x="1539" y="705"/>
                  </a:lnTo>
                  <a:lnTo>
                    <a:pt x="1625" y="686"/>
                  </a:lnTo>
                  <a:lnTo>
                    <a:pt x="1706" y="664"/>
                  </a:lnTo>
                  <a:lnTo>
                    <a:pt x="1780" y="640"/>
                  </a:lnTo>
                  <a:lnTo>
                    <a:pt x="1847" y="614"/>
                  </a:lnTo>
                  <a:lnTo>
                    <a:pt x="1907" y="585"/>
                  </a:lnTo>
                  <a:lnTo>
                    <a:pt x="1959" y="554"/>
                  </a:lnTo>
                  <a:lnTo>
                    <a:pt x="2038" y="487"/>
                  </a:lnTo>
                  <a:lnTo>
                    <a:pt x="2080" y="413"/>
                  </a:lnTo>
                  <a:lnTo>
                    <a:pt x="2085" y="375"/>
                  </a:lnTo>
                  <a:lnTo>
                    <a:pt x="2080" y="337"/>
                  </a:lnTo>
                  <a:lnTo>
                    <a:pt x="2038" y="263"/>
                  </a:lnTo>
                  <a:lnTo>
                    <a:pt x="1959" y="196"/>
                  </a:lnTo>
                  <a:lnTo>
                    <a:pt x="1907" y="165"/>
                  </a:lnTo>
                  <a:lnTo>
                    <a:pt x="1847" y="136"/>
                  </a:lnTo>
                  <a:lnTo>
                    <a:pt x="1780" y="110"/>
                  </a:lnTo>
                  <a:lnTo>
                    <a:pt x="1706" y="86"/>
                  </a:lnTo>
                  <a:lnTo>
                    <a:pt x="1625" y="64"/>
                  </a:lnTo>
                  <a:lnTo>
                    <a:pt x="1539" y="45"/>
                  </a:lnTo>
                  <a:lnTo>
                    <a:pt x="1448" y="29"/>
                  </a:lnTo>
                  <a:lnTo>
                    <a:pt x="1353" y="17"/>
                  </a:lnTo>
                  <a:lnTo>
                    <a:pt x="1253" y="8"/>
                  </a:lnTo>
                  <a:lnTo>
                    <a:pt x="1149" y="2"/>
                  </a:lnTo>
                  <a:lnTo>
                    <a:pt x="10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IN"/>
            </a:p>
          </p:txBody>
        </p:sp>
        <p:sp>
          <p:nvSpPr>
            <p:cNvPr id="21" name="Freeform 20"/>
            <p:cNvSpPr>
              <a:spLocks/>
            </p:cNvSpPr>
            <p:nvPr/>
          </p:nvSpPr>
          <p:spPr bwMode="auto">
            <a:xfrm>
              <a:off x="4755" y="1391"/>
              <a:ext cx="2085" cy="750"/>
            </a:xfrm>
            <a:custGeom>
              <a:avLst/>
              <a:gdLst>
                <a:gd name="T0" fmla="+- 0 5798 4755"/>
                <a:gd name="T1" fmla="*/ T0 w 2085"/>
                <a:gd name="T2" fmla="+- 0 1392 1392"/>
                <a:gd name="T3" fmla="*/ 1392 h 750"/>
                <a:gd name="T4" fmla="+- 0 5691 4755"/>
                <a:gd name="T5" fmla="*/ T4 w 2085"/>
                <a:gd name="T6" fmla="+- 0 1394 1392"/>
                <a:gd name="T7" fmla="*/ 1394 h 750"/>
                <a:gd name="T8" fmla="+- 0 5587 4755"/>
                <a:gd name="T9" fmla="*/ T8 w 2085"/>
                <a:gd name="T10" fmla="+- 0 1400 1392"/>
                <a:gd name="T11" fmla="*/ 1400 h 750"/>
                <a:gd name="T12" fmla="+- 0 5488 4755"/>
                <a:gd name="T13" fmla="*/ T12 w 2085"/>
                <a:gd name="T14" fmla="+- 0 1409 1392"/>
                <a:gd name="T15" fmla="*/ 1409 h 750"/>
                <a:gd name="T16" fmla="+- 0 5392 4755"/>
                <a:gd name="T17" fmla="*/ T16 w 2085"/>
                <a:gd name="T18" fmla="+- 0 1421 1392"/>
                <a:gd name="T19" fmla="*/ 1421 h 750"/>
                <a:gd name="T20" fmla="+- 0 5301 4755"/>
                <a:gd name="T21" fmla="*/ T20 w 2085"/>
                <a:gd name="T22" fmla="+- 0 1437 1392"/>
                <a:gd name="T23" fmla="*/ 1437 h 750"/>
                <a:gd name="T24" fmla="+- 0 5215 4755"/>
                <a:gd name="T25" fmla="*/ T24 w 2085"/>
                <a:gd name="T26" fmla="+- 0 1456 1392"/>
                <a:gd name="T27" fmla="*/ 1456 h 750"/>
                <a:gd name="T28" fmla="+- 0 5134 4755"/>
                <a:gd name="T29" fmla="*/ T28 w 2085"/>
                <a:gd name="T30" fmla="+- 0 1478 1392"/>
                <a:gd name="T31" fmla="*/ 1478 h 750"/>
                <a:gd name="T32" fmla="+- 0 5060 4755"/>
                <a:gd name="T33" fmla="*/ T32 w 2085"/>
                <a:gd name="T34" fmla="+- 0 1502 1392"/>
                <a:gd name="T35" fmla="*/ 1502 h 750"/>
                <a:gd name="T36" fmla="+- 0 4993 4755"/>
                <a:gd name="T37" fmla="*/ T36 w 2085"/>
                <a:gd name="T38" fmla="+- 0 1528 1392"/>
                <a:gd name="T39" fmla="*/ 1528 h 750"/>
                <a:gd name="T40" fmla="+- 0 4933 4755"/>
                <a:gd name="T41" fmla="*/ T40 w 2085"/>
                <a:gd name="T42" fmla="+- 0 1557 1392"/>
                <a:gd name="T43" fmla="*/ 1557 h 750"/>
                <a:gd name="T44" fmla="+- 0 4881 4755"/>
                <a:gd name="T45" fmla="*/ T44 w 2085"/>
                <a:gd name="T46" fmla="+- 0 1588 1392"/>
                <a:gd name="T47" fmla="*/ 1588 h 750"/>
                <a:gd name="T48" fmla="+- 0 4802 4755"/>
                <a:gd name="T49" fmla="*/ T48 w 2085"/>
                <a:gd name="T50" fmla="+- 0 1655 1392"/>
                <a:gd name="T51" fmla="*/ 1655 h 750"/>
                <a:gd name="T52" fmla="+- 0 4760 4755"/>
                <a:gd name="T53" fmla="*/ T52 w 2085"/>
                <a:gd name="T54" fmla="+- 0 1729 1392"/>
                <a:gd name="T55" fmla="*/ 1729 h 750"/>
                <a:gd name="T56" fmla="+- 0 4755 4755"/>
                <a:gd name="T57" fmla="*/ T56 w 2085"/>
                <a:gd name="T58" fmla="+- 0 1767 1392"/>
                <a:gd name="T59" fmla="*/ 1767 h 750"/>
                <a:gd name="T60" fmla="+- 0 4760 4755"/>
                <a:gd name="T61" fmla="*/ T60 w 2085"/>
                <a:gd name="T62" fmla="+- 0 1805 1392"/>
                <a:gd name="T63" fmla="*/ 1805 h 750"/>
                <a:gd name="T64" fmla="+- 0 4802 4755"/>
                <a:gd name="T65" fmla="*/ T64 w 2085"/>
                <a:gd name="T66" fmla="+- 0 1879 1392"/>
                <a:gd name="T67" fmla="*/ 1879 h 750"/>
                <a:gd name="T68" fmla="+- 0 4881 4755"/>
                <a:gd name="T69" fmla="*/ T68 w 2085"/>
                <a:gd name="T70" fmla="+- 0 1946 1392"/>
                <a:gd name="T71" fmla="*/ 1946 h 750"/>
                <a:gd name="T72" fmla="+- 0 4933 4755"/>
                <a:gd name="T73" fmla="*/ T72 w 2085"/>
                <a:gd name="T74" fmla="+- 0 1977 1392"/>
                <a:gd name="T75" fmla="*/ 1977 h 750"/>
                <a:gd name="T76" fmla="+- 0 4993 4755"/>
                <a:gd name="T77" fmla="*/ T76 w 2085"/>
                <a:gd name="T78" fmla="+- 0 2006 1392"/>
                <a:gd name="T79" fmla="*/ 2006 h 750"/>
                <a:gd name="T80" fmla="+- 0 5060 4755"/>
                <a:gd name="T81" fmla="*/ T80 w 2085"/>
                <a:gd name="T82" fmla="+- 0 2032 1392"/>
                <a:gd name="T83" fmla="*/ 2032 h 750"/>
                <a:gd name="T84" fmla="+- 0 5134 4755"/>
                <a:gd name="T85" fmla="*/ T84 w 2085"/>
                <a:gd name="T86" fmla="+- 0 2056 1392"/>
                <a:gd name="T87" fmla="*/ 2056 h 750"/>
                <a:gd name="T88" fmla="+- 0 5215 4755"/>
                <a:gd name="T89" fmla="*/ T88 w 2085"/>
                <a:gd name="T90" fmla="+- 0 2078 1392"/>
                <a:gd name="T91" fmla="*/ 2078 h 750"/>
                <a:gd name="T92" fmla="+- 0 5301 4755"/>
                <a:gd name="T93" fmla="*/ T92 w 2085"/>
                <a:gd name="T94" fmla="+- 0 2097 1392"/>
                <a:gd name="T95" fmla="*/ 2097 h 750"/>
                <a:gd name="T96" fmla="+- 0 5392 4755"/>
                <a:gd name="T97" fmla="*/ T96 w 2085"/>
                <a:gd name="T98" fmla="+- 0 2113 1392"/>
                <a:gd name="T99" fmla="*/ 2113 h 750"/>
                <a:gd name="T100" fmla="+- 0 5488 4755"/>
                <a:gd name="T101" fmla="*/ T100 w 2085"/>
                <a:gd name="T102" fmla="+- 0 2125 1392"/>
                <a:gd name="T103" fmla="*/ 2125 h 750"/>
                <a:gd name="T104" fmla="+- 0 5587 4755"/>
                <a:gd name="T105" fmla="*/ T104 w 2085"/>
                <a:gd name="T106" fmla="+- 0 2134 1392"/>
                <a:gd name="T107" fmla="*/ 2134 h 750"/>
                <a:gd name="T108" fmla="+- 0 5691 4755"/>
                <a:gd name="T109" fmla="*/ T108 w 2085"/>
                <a:gd name="T110" fmla="+- 0 2140 1392"/>
                <a:gd name="T111" fmla="*/ 2140 h 750"/>
                <a:gd name="T112" fmla="+- 0 5798 4755"/>
                <a:gd name="T113" fmla="*/ T112 w 2085"/>
                <a:gd name="T114" fmla="+- 0 2142 1392"/>
                <a:gd name="T115" fmla="*/ 2142 h 750"/>
                <a:gd name="T116" fmla="+- 0 5904 4755"/>
                <a:gd name="T117" fmla="*/ T116 w 2085"/>
                <a:gd name="T118" fmla="+- 0 2140 1392"/>
                <a:gd name="T119" fmla="*/ 2140 h 750"/>
                <a:gd name="T120" fmla="+- 0 6008 4755"/>
                <a:gd name="T121" fmla="*/ T120 w 2085"/>
                <a:gd name="T122" fmla="+- 0 2134 1392"/>
                <a:gd name="T123" fmla="*/ 2134 h 750"/>
                <a:gd name="T124" fmla="+- 0 6108 4755"/>
                <a:gd name="T125" fmla="*/ T124 w 2085"/>
                <a:gd name="T126" fmla="+- 0 2125 1392"/>
                <a:gd name="T127" fmla="*/ 2125 h 750"/>
                <a:gd name="T128" fmla="+- 0 6203 4755"/>
                <a:gd name="T129" fmla="*/ T128 w 2085"/>
                <a:gd name="T130" fmla="+- 0 2113 1392"/>
                <a:gd name="T131" fmla="*/ 2113 h 750"/>
                <a:gd name="T132" fmla="+- 0 6294 4755"/>
                <a:gd name="T133" fmla="*/ T132 w 2085"/>
                <a:gd name="T134" fmla="+- 0 2097 1392"/>
                <a:gd name="T135" fmla="*/ 2097 h 750"/>
                <a:gd name="T136" fmla="+- 0 6380 4755"/>
                <a:gd name="T137" fmla="*/ T136 w 2085"/>
                <a:gd name="T138" fmla="+- 0 2078 1392"/>
                <a:gd name="T139" fmla="*/ 2078 h 750"/>
                <a:gd name="T140" fmla="+- 0 6461 4755"/>
                <a:gd name="T141" fmla="*/ T140 w 2085"/>
                <a:gd name="T142" fmla="+- 0 2056 1392"/>
                <a:gd name="T143" fmla="*/ 2056 h 750"/>
                <a:gd name="T144" fmla="+- 0 6535 4755"/>
                <a:gd name="T145" fmla="*/ T144 w 2085"/>
                <a:gd name="T146" fmla="+- 0 2032 1392"/>
                <a:gd name="T147" fmla="*/ 2032 h 750"/>
                <a:gd name="T148" fmla="+- 0 6602 4755"/>
                <a:gd name="T149" fmla="*/ T148 w 2085"/>
                <a:gd name="T150" fmla="+- 0 2006 1392"/>
                <a:gd name="T151" fmla="*/ 2006 h 750"/>
                <a:gd name="T152" fmla="+- 0 6662 4755"/>
                <a:gd name="T153" fmla="*/ T152 w 2085"/>
                <a:gd name="T154" fmla="+- 0 1977 1392"/>
                <a:gd name="T155" fmla="*/ 1977 h 750"/>
                <a:gd name="T156" fmla="+- 0 6714 4755"/>
                <a:gd name="T157" fmla="*/ T156 w 2085"/>
                <a:gd name="T158" fmla="+- 0 1946 1392"/>
                <a:gd name="T159" fmla="*/ 1946 h 750"/>
                <a:gd name="T160" fmla="+- 0 6793 4755"/>
                <a:gd name="T161" fmla="*/ T160 w 2085"/>
                <a:gd name="T162" fmla="+- 0 1879 1392"/>
                <a:gd name="T163" fmla="*/ 1879 h 750"/>
                <a:gd name="T164" fmla="+- 0 6835 4755"/>
                <a:gd name="T165" fmla="*/ T164 w 2085"/>
                <a:gd name="T166" fmla="+- 0 1805 1392"/>
                <a:gd name="T167" fmla="*/ 1805 h 750"/>
                <a:gd name="T168" fmla="+- 0 6840 4755"/>
                <a:gd name="T169" fmla="*/ T168 w 2085"/>
                <a:gd name="T170" fmla="+- 0 1767 1392"/>
                <a:gd name="T171" fmla="*/ 1767 h 750"/>
                <a:gd name="T172" fmla="+- 0 6835 4755"/>
                <a:gd name="T173" fmla="*/ T172 w 2085"/>
                <a:gd name="T174" fmla="+- 0 1729 1392"/>
                <a:gd name="T175" fmla="*/ 1729 h 750"/>
                <a:gd name="T176" fmla="+- 0 6793 4755"/>
                <a:gd name="T177" fmla="*/ T176 w 2085"/>
                <a:gd name="T178" fmla="+- 0 1655 1392"/>
                <a:gd name="T179" fmla="*/ 1655 h 750"/>
                <a:gd name="T180" fmla="+- 0 6714 4755"/>
                <a:gd name="T181" fmla="*/ T180 w 2085"/>
                <a:gd name="T182" fmla="+- 0 1588 1392"/>
                <a:gd name="T183" fmla="*/ 1588 h 750"/>
                <a:gd name="T184" fmla="+- 0 6662 4755"/>
                <a:gd name="T185" fmla="*/ T184 w 2085"/>
                <a:gd name="T186" fmla="+- 0 1557 1392"/>
                <a:gd name="T187" fmla="*/ 1557 h 750"/>
                <a:gd name="T188" fmla="+- 0 6602 4755"/>
                <a:gd name="T189" fmla="*/ T188 w 2085"/>
                <a:gd name="T190" fmla="+- 0 1528 1392"/>
                <a:gd name="T191" fmla="*/ 1528 h 750"/>
                <a:gd name="T192" fmla="+- 0 6535 4755"/>
                <a:gd name="T193" fmla="*/ T192 w 2085"/>
                <a:gd name="T194" fmla="+- 0 1502 1392"/>
                <a:gd name="T195" fmla="*/ 1502 h 750"/>
                <a:gd name="T196" fmla="+- 0 6461 4755"/>
                <a:gd name="T197" fmla="*/ T196 w 2085"/>
                <a:gd name="T198" fmla="+- 0 1478 1392"/>
                <a:gd name="T199" fmla="*/ 1478 h 750"/>
                <a:gd name="T200" fmla="+- 0 6380 4755"/>
                <a:gd name="T201" fmla="*/ T200 w 2085"/>
                <a:gd name="T202" fmla="+- 0 1456 1392"/>
                <a:gd name="T203" fmla="*/ 1456 h 750"/>
                <a:gd name="T204" fmla="+- 0 6294 4755"/>
                <a:gd name="T205" fmla="*/ T204 w 2085"/>
                <a:gd name="T206" fmla="+- 0 1437 1392"/>
                <a:gd name="T207" fmla="*/ 1437 h 750"/>
                <a:gd name="T208" fmla="+- 0 6203 4755"/>
                <a:gd name="T209" fmla="*/ T208 w 2085"/>
                <a:gd name="T210" fmla="+- 0 1421 1392"/>
                <a:gd name="T211" fmla="*/ 1421 h 750"/>
                <a:gd name="T212" fmla="+- 0 6108 4755"/>
                <a:gd name="T213" fmla="*/ T212 w 2085"/>
                <a:gd name="T214" fmla="+- 0 1409 1392"/>
                <a:gd name="T215" fmla="*/ 1409 h 750"/>
                <a:gd name="T216" fmla="+- 0 6008 4755"/>
                <a:gd name="T217" fmla="*/ T216 w 2085"/>
                <a:gd name="T218" fmla="+- 0 1400 1392"/>
                <a:gd name="T219" fmla="*/ 1400 h 750"/>
                <a:gd name="T220" fmla="+- 0 5904 4755"/>
                <a:gd name="T221" fmla="*/ T220 w 2085"/>
                <a:gd name="T222" fmla="+- 0 1394 1392"/>
                <a:gd name="T223" fmla="*/ 1394 h 750"/>
                <a:gd name="T224" fmla="+- 0 5798 4755"/>
                <a:gd name="T225" fmla="*/ T224 w 2085"/>
                <a:gd name="T226" fmla="+- 0 1392 1392"/>
                <a:gd name="T227" fmla="*/ 1392 h 75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Lst>
              <a:rect l="0" t="0" r="r" b="b"/>
              <a:pathLst>
                <a:path w="2085" h="750">
                  <a:moveTo>
                    <a:pt x="1043" y="0"/>
                  </a:moveTo>
                  <a:lnTo>
                    <a:pt x="936" y="2"/>
                  </a:lnTo>
                  <a:lnTo>
                    <a:pt x="832" y="8"/>
                  </a:lnTo>
                  <a:lnTo>
                    <a:pt x="733" y="17"/>
                  </a:lnTo>
                  <a:lnTo>
                    <a:pt x="637" y="29"/>
                  </a:lnTo>
                  <a:lnTo>
                    <a:pt x="546" y="45"/>
                  </a:lnTo>
                  <a:lnTo>
                    <a:pt x="460" y="64"/>
                  </a:lnTo>
                  <a:lnTo>
                    <a:pt x="379" y="86"/>
                  </a:lnTo>
                  <a:lnTo>
                    <a:pt x="305" y="110"/>
                  </a:lnTo>
                  <a:lnTo>
                    <a:pt x="238" y="136"/>
                  </a:lnTo>
                  <a:lnTo>
                    <a:pt x="178" y="165"/>
                  </a:lnTo>
                  <a:lnTo>
                    <a:pt x="126" y="196"/>
                  </a:lnTo>
                  <a:lnTo>
                    <a:pt x="47" y="263"/>
                  </a:lnTo>
                  <a:lnTo>
                    <a:pt x="5" y="337"/>
                  </a:lnTo>
                  <a:lnTo>
                    <a:pt x="0" y="375"/>
                  </a:lnTo>
                  <a:lnTo>
                    <a:pt x="5" y="413"/>
                  </a:lnTo>
                  <a:lnTo>
                    <a:pt x="47" y="487"/>
                  </a:lnTo>
                  <a:lnTo>
                    <a:pt x="126" y="554"/>
                  </a:lnTo>
                  <a:lnTo>
                    <a:pt x="178" y="585"/>
                  </a:lnTo>
                  <a:lnTo>
                    <a:pt x="238" y="614"/>
                  </a:lnTo>
                  <a:lnTo>
                    <a:pt x="305" y="640"/>
                  </a:lnTo>
                  <a:lnTo>
                    <a:pt x="379" y="664"/>
                  </a:lnTo>
                  <a:lnTo>
                    <a:pt x="460" y="686"/>
                  </a:lnTo>
                  <a:lnTo>
                    <a:pt x="546" y="705"/>
                  </a:lnTo>
                  <a:lnTo>
                    <a:pt x="637" y="721"/>
                  </a:lnTo>
                  <a:lnTo>
                    <a:pt x="733" y="733"/>
                  </a:lnTo>
                  <a:lnTo>
                    <a:pt x="832" y="742"/>
                  </a:lnTo>
                  <a:lnTo>
                    <a:pt x="936" y="748"/>
                  </a:lnTo>
                  <a:lnTo>
                    <a:pt x="1043" y="750"/>
                  </a:lnTo>
                  <a:lnTo>
                    <a:pt x="1149" y="748"/>
                  </a:lnTo>
                  <a:lnTo>
                    <a:pt x="1253" y="742"/>
                  </a:lnTo>
                  <a:lnTo>
                    <a:pt x="1353" y="733"/>
                  </a:lnTo>
                  <a:lnTo>
                    <a:pt x="1448" y="721"/>
                  </a:lnTo>
                  <a:lnTo>
                    <a:pt x="1539" y="705"/>
                  </a:lnTo>
                  <a:lnTo>
                    <a:pt x="1625" y="686"/>
                  </a:lnTo>
                  <a:lnTo>
                    <a:pt x="1706" y="664"/>
                  </a:lnTo>
                  <a:lnTo>
                    <a:pt x="1780" y="640"/>
                  </a:lnTo>
                  <a:lnTo>
                    <a:pt x="1847" y="614"/>
                  </a:lnTo>
                  <a:lnTo>
                    <a:pt x="1907" y="585"/>
                  </a:lnTo>
                  <a:lnTo>
                    <a:pt x="1959" y="554"/>
                  </a:lnTo>
                  <a:lnTo>
                    <a:pt x="2038" y="487"/>
                  </a:lnTo>
                  <a:lnTo>
                    <a:pt x="2080" y="413"/>
                  </a:lnTo>
                  <a:lnTo>
                    <a:pt x="2085" y="375"/>
                  </a:lnTo>
                  <a:lnTo>
                    <a:pt x="2080" y="337"/>
                  </a:lnTo>
                  <a:lnTo>
                    <a:pt x="2038" y="263"/>
                  </a:lnTo>
                  <a:lnTo>
                    <a:pt x="1959" y="196"/>
                  </a:lnTo>
                  <a:lnTo>
                    <a:pt x="1907" y="165"/>
                  </a:lnTo>
                  <a:lnTo>
                    <a:pt x="1847" y="136"/>
                  </a:lnTo>
                  <a:lnTo>
                    <a:pt x="1780" y="110"/>
                  </a:lnTo>
                  <a:lnTo>
                    <a:pt x="1706" y="86"/>
                  </a:lnTo>
                  <a:lnTo>
                    <a:pt x="1625" y="64"/>
                  </a:lnTo>
                  <a:lnTo>
                    <a:pt x="1539" y="45"/>
                  </a:lnTo>
                  <a:lnTo>
                    <a:pt x="1448" y="29"/>
                  </a:lnTo>
                  <a:lnTo>
                    <a:pt x="1353" y="17"/>
                  </a:lnTo>
                  <a:lnTo>
                    <a:pt x="1253" y="8"/>
                  </a:lnTo>
                  <a:lnTo>
                    <a:pt x="1149" y="2"/>
                  </a:lnTo>
                  <a:lnTo>
                    <a:pt x="1043" y="0"/>
                  </a:lnTo>
                  <a:close/>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22" name="Freeform 21"/>
            <p:cNvSpPr>
              <a:spLocks/>
            </p:cNvSpPr>
            <p:nvPr/>
          </p:nvSpPr>
          <p:spPr bwMode="auto">
            <a:xfrm>
              <a:off x="4425" y="2876"/>
              <a:ext cx="1500" cy="900"/>
            </a:xfrm>
            <a:custGeom>
              <a:avLst/>
              <a:gdLst>
                <a:gd name="T0" fmla="+- 0 5175 4425"/>
                <a:gd name="T1" fmla="*/ T0 w 1500"/>
                <a:gd name="T2" fmla="+- 0 2877 2877"/>
                <a:gd name="T3" fmla="*/ 2877 h 900"/>
                <a:gd name="T4" fmla="+- 0 5081 4425"/>
                <a:gd name="T5" fmla="*/ T4 w 1500"/>
                <a:gd name="T6" fmla="+- 0 2880 2877"/>
                <a:gd name="T7" fmla="*/ 2880 h 900"/>
                <a:gd name="T8" fmla="+- 0 4990 4425"/>
                <a:gd name="T9" fmla="*/ T8 w 1500"/>
                <a:gd name="T10" fmla="+- 0 2891 2877"/>
                <a:gd name="T11" fmla="*/ 2891 h 900"/>
                <a:gd name="T12" fmla="+- 0 4904 4425"/>
                <a:gd name="T13" fmla="*/ T12 w 1500"/>
                <a:gd name="T14" fmla="+- 0 2907 2877"/>
                <a:gd name="T15" fmla="*/ 2907 h 900"/>
                <a:gd name="T16" fmla="+- 0 4822 4425"/>
                <a:gd name="T17" fmla="*/ T16 w 1500"/>
                <a:gd name="T18" fmla="+- 0 2930 2877"/>
                <a:gd name="T19" fmla="*/ 2930 h 900"/>
                <a:gd name="T20" fmla="+- 0 4747 4425"/>
                <a:gd name="T21" fmla="*/ T20 w 1500"/>
                <a:gd name="T22" fmla="+- 0 2958 2877"/>
                <a:gd name="T23" fmla="*/ 2958 h 900"/>
                <a:gd name="T24" fmla="+- 0 4677 4425"/>
                <a:gd name="T25" fmla="*/ T24 w 1500"/>
                <a:gd name="T26" fmla="+- 0 2991 2877"/>
                <a:gd name="T27" fmla="*/ 2991 h 900"/>
                <a:gd name="T28" fmla="+- 0 4614 4425"/>
                <a:gd name="T29" fmla="*/ T28 w 1500"/>
                <a:gd name="T30" fmla="+- 0 3028 2877"/>
                <a:gd name="T31" fmla="*/ 3028 h 900"/>
                <a:gd name="T32" fmla="+- 0 4559 4425"/>
                <a:gd name="T33" fmla="*/ T32 w 1500"/>
                <a:gd name="T34" fmla="+- 0 3070 2877"/>
                <a:gd name="T35" fmla="*/ 3070 h 900"/>
                <a:gd name="T36" fmla="+- 0 4513 4425"/>
                <a:gd name="T37" fmla="*/ T36 w 1500"/>
                <a:gd name="T38" fmla="+- 0 3115 2877"/>
                <a:gd name="T39" fmla="*/ 3115 h 900"/>
                <a:gd name="T40" fmla="+- 0 4475 4425"/>
                <a:gd name="T41" fmla="*/ T40 w 1500"/>
                <a:gd name="T42" fmla="+- 0 3164 2877"/>
                <a:gd name="T43" fmla="*/ 3164 h 900"/>
                <a:gd name="T44" fmla="+- 0 4431 4425"/>
                <a:gd name="T45" fmla="*/ T44 w 1500"/>
                <a:gd name="T46" fmla="+- 0 3271 2877"/>
                <a:gd name="T47" fmla="*/ 3271 h 900"/>
                <a:gd name="T48" fmla="+- 0 4425 4425"/>
                <a:gd name="T49" fmla="*/ T48 w 1500"/>
                <a:gd name="T50" fmla="+- 0 3327 2877"/>
                <a:gd name="T51" fmla="*/ 3327 h 900"/>
                <a:gd name="T52" fmla="+- 0 4431 4425"/>
                <a:gd name="T53" fmla="*/ T52 w 1500"/>
                <a:gd name="T54" fmla="+- 0 3383 2877"/>
                <a:gd name="T55" fmla="*/ 3383 h 900"/>
                <a:gd name="T56" fmla="+- 0 4475 4425"/>
                <a:gd name="T57" fmla="*/ T56 w 1500"/>
                <a:gd name="T58" fmla="+- 0 3490 2877"/>
                <a:gd name="T59" fmla="*/ 3490 h 900"/>
                <a:gd name="T60" fmla="+- 0 4513 4425"/>
                <a:gd name="T61" fmla="*/ T60 w 1500"/>
                <a:gd name="T62" fmla="+- 0 3539 2877"/>
                <a:gd name="T63" fmla="*/ 3539 h 900"/>
                <a:gd name="T64" fmla="+- 0 4559 4425"/>
                <a:gd name="T65" fmla="*/ T64 w 1500"/>
                <a:gd name="T66" fmla="+- 0 3584 2877"/>
                <a:gd name="T67" fmla="*/ 3584 h 900"/>
                <a:gd name="T68" fmla="+- 0 4614 4425"/>
                <a:gd name="T69" fmla="*/ T68 w 1500"/>
                <a:gd name="T70" fmla="+- 0 3626 2877"/>
                <a:gd name="T71" fmla="*/ 3626 h 900"/>
                <a:gd name="T72" fmla="+- 0 4677 4425"/>
                <a:gd name="T73" fmla="*/ T72 w 1500"/>
                <a:gd name="T74" fmla="+- 0 3663 2877"/>
                <a:gd name="T75" fmla="*/ 3663 h 900"/>
                <a:gd name="T76" fmla="+- 0 4747 4425"/>
                <a:gd name="T77" fmla="*/ T76 w 1500"/>
                <a:gd name="T78" fmla="+- 0 3696 2877"/>
                <a:gd name="T79" fmla="*/ 3696 h 900"/>
                <a:gd name="T80" fmla="+- 0 4822 4425"/>
                <a:gd name="T81" fmla="*/ T80 w 1500"/>
                <a:gd name="T82" fmla="+- 0 3724 2877"/>
                <a:gd name="T83" fmla="*/ 3724 h 900"/>
                <a:gd name="T84" fmla="+- 0 4904 4425"/>
                <a:gd name="T85" fmla="*/ T84 w 1500"/>
                <a:gd name="T86" fmla="+- 0 3747 2877"/>
                <a:gd name="T87" fmla="*/ 3747 h 900"/>
                <a:gd name="T88" fmla="+- 0 4990 4425"/>
                <a:gd name="T89" fmla="*/ T88 w 1500"/>
                <a:gd name="T90" fmla="+- 0 3763 2877"/>
                <a:gd name="T91" fmla="*/ 3763 h 900"/>
                <a:gd name="T92" fmla="+- 0 5081 4425"/>
                <a:gd name="T93" fmla="*/ T92 w 1500"/>
                <a:gd name="T94" fmla="+- 0 3773 2877"/>
                <a:gd name="T95" fmla="*/ 3773 h 900"/>
                <a:gd name="T96" fmla="+- 0 5175 4425"/>
                <a:gd name="T97" fmla="*/ T96 w 1500"/>
                <a:gd name="T98" fmla="+- 0 3777 2877"/>
                <a:gd name="T99" fmla="*/ 3777 h 900"/>
                <a:gd name="T100" fmla="+- 0 5269 4425"/>
                <a:gd name="T101" fmla="*/ T100 w 1500"/>
                <a:gd name="T102" fmla="+- 0 3773 2877"/>
                <a:gd name="T103" fmla="*/ 3773 h 900"/>
                <a:gd name="T104" fmla="+- 0 5360 4425"/>
                <a:gd name="T105" fmla="*/ T104 w 1500"/>
                <a:gd name="T106" fmla="+- 0 3763 2877"/>
                <a:gd name="T107" fmla="*/ 3763 h 900"/>
                <a:gd name="T108" fmla="+- 0 5446 4425"/>
                <a:gd name="T109" fmla="*/ T108 w 1500"/>
                <a:gd name="T110" fmla="+- 0 3747 2877"/>
                <a:gd name="T111" fmla="*/ 3747 h 900"/>
                <a:gd name="T112" fmla="+- 0 5528 4425"/>
                <a:gd name="T113" fmla="*/ T112 w 1500"/>
                <a:gd name="T114" fmla="+- 0 3724 2877"/>
                <a:gd name="T115" fmla="*/ 3724 h 900"/>
                <a:gd name="T116" fmla="+- 0 5603 4425"/>
                <a:gd name="T117" fmla="*/ T116 w 1500"/>
                <a:gd name="T118" fmla="+- 0 3696 2877"/>
                <a:gd name="T119" fmla="*/ 3696 h 900"/>
                <a:gd name="T120" fmla="+- 0 5673 4425"/>
                <a:gd name="T121" fmla="*/ T120 w 1500"/>
                <a:gd name="T122" fmla="+- 0 3663 2877"/>
                <a:gd name="T123" fmla="*/ 3663 h 900"/>
                <a:gd name="T124" fmla="+- 0 5736 4425"/>
                <a:gd name="T125" fmla="*/ T124 w 1500"/>
                <a:gd name="T126" fmla="+- 0 3626 2877"/>
                <a:gd name="T127" fmla="*/ 3626 h 900"/>
                <a:gd name="T128" fmla="+- 0 5791 4425"/>
                <a:gd name="T129" fmla="*/ T128 w 1500"/>
                <a:gd name="T130" fmla="+- 0 3584 2877"/>
                <a:gd name="T131" fmla="*/ 3584 h 900"/>
                <a:gd name="T132" fmla="+- 0 5837 4425"/>
                <a:gd name="T133" fmla="*/ T132 w 1500"/>
                <a:gd name="T134" fmla="+- 0 3539 2877"/>
                <a:gd name="T135" fmla="*/ 3539 h 900"/>
                <a:gd name="T136" fmla="+- 0 5875 4425"/>
                <a:gd name="T137" fmla="*/ T136 w 1500"/>
                <a:gd name="T138" fmla="+- 0 3490 2877"/>
                <a:gd name="T139" fmla="*/ 3490 h 900"/>
                <a:gd name="T140" fmla="+- 0 5919 4425"/>
                <a:gd name="T141" fmla="*/ T140 w 1500"/>
                <a:gd name="T142" fmla="+- 0 3383 2877"/>
                <a:gd name="T143" fmla="*/ 3383 h 900"/>
                <a:gd name="T144" fmla="+- 0 5925 4425"/>
                <a:gd name="T145" fmla="*/ T144 w 1500"/>
                <a:gd name="T146" fmla="+- 0 3327 2877"/>
                <a:gd name="T147" fmla="*/ 3327 h 900"/>
                <a:gd name="T148" fmla="+- 0 5919 4425"/>
                <a:gd name="T149" fmla="*/ T148 w 1500"/>
                <a:gd name="T150" fmla="+- 0 3271 2877"/>
                <a:gd name="T151" fmla="*/ 3271 h 900"/>
                <a:gd name="T152" fmla="+- 0 5875 4425"/>
                <a:gd name="T153" fmla="*/ T152 w 1500"/>
                <a:gd name="T154" fmla="+- 0 3164 2877"/>
                <a:gd name="T155" fmla="*/ 3164 h 900"/>
                <a:gd name="T156" fmla="+- 0 5837 4425"/>
                <a:gd name="T157" fmla="*/ T156 w 1500"/>
                <a:gd name="T158" fmla="+- 0 3115 2877"/>
                <a:gd name="T159" fmla="*/ 3115 h 900"/>
                <a:gd name="T160" fmla="+- 0 5791 4425"/>
                <a:gd name="T161" fmla="*/ T160 w 1500"/>
                <a:gd name="T162" fmla="+- 0 3070 2877"/>
                <a:gd name="T163" fmla="*/ 3070 h 900"/>
                <a:gd name="T164" fmla="+- 0 5736 4425"/>
                <a:gd name="T165" fmla="*/ T164 w 1500"/>
                <a:gd name="T166" fmla="+- 0 3028 2877"/>
                <a:gd name="T167" fmla="*/ 3028 h 900"/>
                <a:gd name="T168" fmla="+- 0 5673 4425"/>
                <a:gd name="T169" fmla="*/ T168 w 1500"/>
                <a:gd name="T170" fmla="+- 0 2991 2877"/>
                <a:gd name="T171" fmla="*/ 2991 h 900"/>
                <a:gd name="T172" fmla="+- 0 5603 4425"/>
                <a:gd name="T173" fmla="*/ T172 w 1500"/>
                <a:gd name="T174" fmla="+- 0 2958 2877"/>
                <a:gd name="T175" fmla="*/ 2958 h 900"/>
                <a:gd name="T176" fmla="+- 0 5528 4425"/>
                <a:gd name="T177" fmla="*/ T176 w 1500"/>
                <a:gd name="T178" fmla="+- 0 2930 2877"/>
                <a:gd name="T179" fmla="*/ 2930 h 900"/>
                <a:gd name="T180" fmla="+- 0 5446 4425"/>
                <a:gd name="T181" fmla="*/ T180 w 1500"/>
                <a:gd name="T182" fmla="+- 0 2907 2877"/>
                <a:gd name="T183" fmla="*/ 2907 h 900"/>
                <a:gd name="T184" fmla="+- 0 5360 4425"/>
                <a:gd name="T185" fmla="*/ T184 w 1500"/>
                <a:gd name="T186" fmla="+- 0 2891 2877"/>
                <a:gd name="T187" fmla="*/ 2891 h 900"/>
                <a:gd name="T188" fmla="+- 0 5269 4425"/>
                <a:gd name="T189" fmla="*/ T188 w 1500"/>
                <a:gd name="T190" fmla="+- 0 2880 2877"/>
                <a:gd name="T191" fmla="*/ 2880 h 900"/>
                <a:gd name="T192" fmla="+- 0 5175 4425"/>
                <a:gd name="T193" fmla="*/ T192 w 1500"/>
                <a:gd name="T194" fmla="+- 0 2877 2877"/>
                <a:gd name="T195" fmla="*/ 2877 h 90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Lst>
              <a:rect l="0" t="0" r="r" b="b"/>
              <a:pathLst>
                <a:path w="1500" h="900">
                  <a:moveTo>
                    <a:pt x="750" y="0"/>
                  </a:moveTo>
                  <a:lnTo>
                    <a:pt x="656" y="3"/>
                  </a:lnTo>
                  <a:lnTo>
                    <a:pt x="565" y="14"/>
                  </a:lnTo>
                  <a:lnTo>
                    <a:pt x="479" y="30"/>
                  </a:lnTo>
                  <a:lnTo>
                    <a:pt x="397" y="53"/>
                  </a:lnTo>
                  <a:lnTo>
                    <a:pt x="322" y="81"/>
                  </a:lnTo>
                  <a:lnTo>
                    <a:pt x="252" y="114"/>
                  </a:lnTo>
                  <a:lnTo>
                    <a:pt x="189" y="151"/>
                  </a:lnTo>
                  <a:lnTo>
                    <a:pt x="134" y="193"/>
                  </a:lnTo>
                  <a:lnTo>
                    <a:pt x="88" y="238"/>
                  </a:lnTo>
                  <a:lnTo>
                    <a:pt x="50" y="287"/>
                  </a:lnTo>
                  <a:lnTo>
                    <a:pt x="6" y="394"/>
                  </a:lnTo>
                  <a:lnTo>
                    <a:pt x="0" y="450"/>
                  </a:lnTo>
                  <a:lnTo>
                    <a:pt x="6" y="506"/>
                  </a:lnTo>
                  <a:lnTo>
                    <a:pt x="50" y="613"/>
                  </a:lnTo>
                  <a:lnTo>
                    <a:pt x="88" y="662"/>
                  </a:lnTo>
                  <a:lnTo>
                    <a:pt x="134" y="707"/>
                  </a:lnTo>
                  <a:lnTo>
                    <a:pt x="189" y="749"/>
                  </a:lnTo>
                  <a:lnTo>
                    <a:pt x="252" y="786"/>
                  </a:lnTo>
                  <a:lnTo>
                    <a:pt x="322" y="819"/>
                  </a:lnTo>
                  <a:lnTo>
                    <a:pt x="397" y="847"/>
                  </a:lnTo>
                  <a:lnTo>
                    <a:pt x="479" y="870"/>
                  </a:lnTo>
                  <a:lnTo>
                    <a:pt x="565" y="886"/>
                  </a:lnTo>
                  <a:lnTo>
                    <a:pt x="656" y="896"/>
                  </a:lnTo>
                  <a:lnTo>
                    <a:pt x="750" y="900"/>
                  </a:lnTo>
                  <a:lnTo>
                    <a:pt x="844" y="896"/>
                  </a:lnTo>
                  <a:lnTo>
                    <a:pt x="935" y="886"/>
                  </a:lnTo>
                  <a:lnTo>
                    <a:pt x="1021" y="870"/>
                  </a:lnTo>
                  <a:lnTo>
                    <a:pt x="1103" y="847"/>
                  </a:lnTo>
                  <a:lnTo>
                    <a:pt x="1178" y="819"/>
                  </a:lnTo>
                  <a:lnTo>
                    <a:pt x="1248" y="786"/>
                  </a:lnTo>
                  <a:lnTo>
                    <a:pt x="1311" y="749"/>
                  </a:lnTo>
                  <a:lnTo>
                    <a:pt x="1366" y="707"/>
                  </a:lnTo>
                  <a:lnTo>
                    <a:pt x="1412" y="662"/>
                  </a:lnTo>
                  <a:lnTo>
                    <a:pt x="1450" y="613"/>
                  </a:lnTo>
                  <a:lnTo>
                    <a:pt x="1494" y="506"/>
                  </a:lnTo>
                  <a:lnTo>
                    <a:pt x="1500" y="450"/>
                  </a:lnTo>
                  <a:lnTo>
                    <a:pt x="1494" y="394"/>
                  </a:lnTo>
                  <a:lnTo>
                    <a:pt x="1450" y="287"/>
                  </a:lnTo>
                  <a:lnTo>
                    <a:pt x="1412" y="238"/>
                  </a:lnTo>
                  <a:lnTo>
                    <a:pt x="1366" y="193"/>
                  </a:lnTo>
                  <a:lnTo>
                    <a:pt x="1311" y="151"/>
                  </a:lnTo>
                  <a:lnTo>
                    <a:pt x="1248" y="114"/>
                  </a:lnTo>
                  <a:lnTo>
                    <a:pt x="1178" y="81"/>
                  </a:lnTo>
                  <a:lnTo>
                    <a:pt x="1103" y="53"/>
                  </a:lnTo>
                  <a:lnTo>
                    <a:pt x="1021" y="30"/>
                  </a:lnTo>
                  <a:lnTo>
                    <a:pt x="935" y="14"/>
                  </a:lnTo>
                  <a:lnTo>
                    <a:pt x="844" y="3"/>
                  </a:lnTo>
                  <a:lnTo>
                    <a:pt x="75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IN"/>
            </a:p>
          </p:txBody>
        </p:sp>
        <p:sp>
          <p:nvSpPr>
            <p:cNvPr id="23" name="Freeform 22"/>
            <p:cNvSpPr>
              <a:spLocks/>
            </p:cNvSpPr>
            <p:nvPr/>
          </p:nvSpPr>
          <p:spPr bwMode="auto">
            <a:xfrm>
              <a:off x="4425" y="2876"/>
              <a:ext cx="1500" cy="900"/>
            </a:xfrm>
            <a:custGeom>
              <a:avLst/>
              <a:gdLst>
                <a:gd name="T0" fmla="+- 0 5175 4425"/>
                <a:gd name="T1" fmla="*/ T0 w 1500"/>
                <a:gd name="T2" fmla="+- 0 2877 2877"/>
                <a:gd name="T3" fmla="*/ 2877 h 900"/>
                <a:gd name="T4" fmla="+- 0 5081 4425"/>
                <a:gd name="T5" fmla="*/ T4 w 1500"/>
                <a:gd name="T6" fmla="+- 0 2880 2877"/>
                <a:gd name="T7" fmla="*/ 2880 h 900"/>
                <a:gd name="T8" fmla="+- 0 4990 4425"/>
                <a:gd name="T9" fmla="*/ T8 w 1500"/>
                <a:gd name="T10" fmla="+- 0 2891 2877"/>
                <a:gd name="T11" fmla="*/ 2891 h 900"/>
                <a:gd name="T12" fmla="+- 0 4904 4425"/>
                <a:gd name="T13" fmla="*/ T12 w 1500"/>
                <a:gd name="T14" fmla="+- 0 2907 2877"/>
                <a:gd name="T15" fmla="*/ 2907 h 900"/>
                <a:gd name="T16" fmla="+- 0 4822 4425"/>
                <a:gd name="T17" fmla="*/ T16 w 1500"/>
                <a:gd name="T18" fmla="+- 0 2930 2877"/>
                <a:gd name="T19" fmla="*/ 2930 h 900"/>
                <a:gd name="T20" fmla="+- 0 4747 4425"/>
                <a:gd name="T21" fmla="*/ T20 w 1500"/>
                <a:gd name="T22" fmla="+- 0 2958 2877"/>
                <a:gd name="T23" fmla="*/ 2958 h 900"/>
                <a:gd name="T24" fmla="+- 0 4677 4425"/>
                <a:gd name="T25" fmla="*/ T24 w 1500"/>
                <a:gd name="T26" fmla="+- 0 2991 2877"/>
                <a:gd name="T27" fmla="*/ 2991 h 900"/>
                <a:gd name="T28" fmla="+- 0 4614 4425"/>
                <a:gd name="T29" fmla="*/ T28 w 1500"/>
                <a:gd name="T30" fmla="+- 0 3028 2877"/>
                <a:gd name="T31" fmla="*/ 3028 h 900"/>
                <a:gd name="T32" fmla="+- 0 4559 4425"/>
                <a:gd name="T33" fmla="*/ T32 w 1500"/>
                <a:gd name="T34" fmla="+- 0 3070 2877"/>
                <a:gd name="T35" fmla="*/ 3070 h 900"/>
                <a:gd name="T36" fmla="+- 0 4513 4425"/>
                <a:gd name="T37" fmla="*/ T36 w 1500"/>
                <a:gd name="T38" fmla="+- 0 3115 2877"/>
                <a:gd name="T39" fmla="*/ 3115 h 900"/>
                <a:gd name="T40" fmla="+- 0 4475 4425"/>
                <a:gd name="T41" fmla="*/ T40 w 1500"/>
                <a:gd name="T42" fmla="+- 0 3164 2877"/>
                <a:gd name="T43" fmla="*/ 3164 h 900"/>
                <a:gd name="T44" fmla="+- 0 4431 4425"/>
                <a:gd name="T45" fmla="*/ T44 w 1500"/>
                <a:gd name="T46" fmla="+- 0 3271 2877"/>
                <a:gd name="T47" fmla="*/ 3271 h 900"/>
                <a:gd name="T48" fmla="+- 0 4425 4425"/>
                <a:gd name="T49" fmla="*/ T48 w 1500"/>
                <a:gd name="T50" fmla="+- 0 3327 2877"/>
                <a:gd name="T51" fmla="*/ 3327 h 900"/>
                <a:gd name="T52" fmla="+- 0 4431 4425"/>
                <a:gd name="T53" fmla="*/ T52 w 1500"/>
                <a:gd name="T54" fmla="+- 0 3383 2877"/>
                <a:gd name="T55" fmla="*/ 3383 h 900"/>
                <a:gd name="T56" fmla="+- 0 4475 4425"/>
                <a:gd name="T57" fmla="*/ T56 w 1500"/>
                <a:gd name="T58" fmla="+- 0 3490 2877"/>
                <a:gd name="T59" fmla="*/ 3490 h 900"/>
                <a:gd name="T60" fmla="+- 0 4513 4425"/>
                <a:gd name="T61" fmla="*/ T60 w 1500"/>
                <a:gd name="T62" fmla="+- 0 3539 2877"/>
                <a:gd name="T63" fmla="*/ 3539 h 900"/>
                <a:gd name="T64" fmla="+- 0 4559 4425"/>
                <a:gd name="T65" fmla="*/ T64 w 1500"/>
                <a:gd name="T66" fmla="+- 0 3584 2877"/>
                <a:gd name="T67" fmla="*/ 3584 h 900"/>
                <a:gd name="T68" fmla="+- 0 4614 4425"/>
                <a:gd name="T69" fmla="*/ T68 w 1500"/>
                <a:gd name="T70" fmla="+- 0 3626 2877"/>
                <a:gd name="T71" fmla="*/ 3626 h 900"/>
                <a:gd name="T72" fmla="+- 0 4677 4425"/>
                <a:gd name="T73" fmla="*/ T72 w 1500"/>
                <a:gd name="T74" fmla="+- 0 3663 2877"/>
                <a:gd name="T75" fmla="*/ 3663 h 900"/>
                <a:gd name="T76" fmla="+- 0 4747 4425"/>
                <a:gd name="T77" fmla="*/ T76 w 1500"/>
                <a:gd name="T78" fmla="+- 0 3696 2877"/>
                <a:gd name="T79" fmla="*/ 3696 h 900"/>
                <a:gd name="T80" fmla="+- 0 4822 4425"/>
                <a:gd name="T81" fmla="*/ T80 w 1500"/>
                <a:gd name="T82" fmla="+- 0 3724 2877"/>
                <a:gd name="T83" fmla="*/ 3724 h 900"/>
                <a:gd name="T84" fmla="+- 0 4904 4425"/>
                <a:gd name="T85" fmla="*/ T84 w 1500"/>
                <a:gd name="T86" fmla="+- 0 3747 2877"/>
                <a:gd name="T87" fmla="*/ 3747 h 900"/>
                <a:gd name="T88" fmla="+- 0 4990 4425"/>
                <a:gd name="T89" fmla="*/ T88 w 1500"/>
                <a:gd name="T90" fmla="+- 0 3763 2877"/>
                <a:gd name="T91" fmla="*/ 3763 h 900"/>
                <a:gd name="T92" fmla="+- 0 5081 4425"/>
                <a:gd name="T93" fmla="*/ T92 w 1500"/>
                <a:gd name="T94" fmla="+- 0 3773 2877"/>
                <a:gd name="T95" fmla="*/ 3773 h 900"/>
                <a:gd name="T96" fmla="+- 0 5175 4425"/>
                <a:gd name="T97" fmla="*/ T96 w 1500"/>
                <a:gd name="T98" fmla="+- 0 3777 2877"/>
                <a:gd name="T99" fmla="*/ 3777 h 900"/>
                <a:gd name="T100" fmla="+- 0 5269 4425"/>
                <a:gd name="T101" fmla="*/ T100 w 1500"/>
                <a:gd name="T102" fmla="+- 0 3773 2877"/>
                <a:gd name="T103" fmla="*/ 3773 h 900"/>
                <a:gd name="T104" fmla="+- 0 5360 4425"/>
                <a:gd name="T105" fmla="*/ T104 w 1500"/>
                <a:gd name="T106" fmla="+- 0 3763 2877"/>
                <a:gd name="T107" fmla="*/ 3763 h 900"/>
                <a:gd name="T108" fmla="+- 0 5446 4425"/>
                <a:gd name="T109" fmla="*/ T108 w 1500"/>
                <a:gd name="T110" fmla="+- 0 3747 2877"/>
                <a:gd name="T111" fmla="*/ 3747 h 900"/>
                <a:gd name="T112" fmla="+- 0 5528 4425"/>
                <a:gd name="T113" fmla="*/ T112 w 1500"/>
                <a:gd name="T114" fmla="+- 0 3724 2877"/>
                <a:gd name="T115" fmla="*/ 3724 h 900"/>
                <a:gd name="T116" fmla="+- 0 5603 4425"/>
                <a:gd name="T117" fmla="*/ T116 w 1500"/>
                <a:gd name="T118" fmla="+- 0 3696 2877"/>
                <a:gd name="T119" fmla="*/ 3696 h 900"/>
                <a:gd name="T120" fmla="+- 0 5673 4425"/>
                <a:gd name="T121" fmla="*/ T120 w 1500"/>
                <a:gd name="T122" fmla="+- 0 3663 2877"/>
                <a:gd name="T123" fmla="*/ 3663 h 900"/>
                <a:gd name="T124" fmla="+- 0 5736 4425"/>
                <a:gd name="T125" fmla="*/ T124 w 1500"/>
                <a:gd name="T126" fmla="+- 0 3626 2877"/>
                <a:gd name="T127" fmla="*/ 3626 h 900"/>
                <a:gd name="T128" fmla="+- 0 5791 4425"/>
                <a:gd name="T129" fmla="*/ T128 w 1500"/>
                <a:gd name="T130" fmla="+- 0 3584 2877"/>
                <a:gd name="T131" fmla="*/ 3584 h 900"/>
                <a:gd name="T132" fmla="+- 0 5837 4425"/>
                <a:gd name="T133" fmla="*/ T132 w 1500"/>
                <a:gd name="T134" fmla="+- 0 3539 2877"/>
                <a:gd name="T135" fmla="*/ 3539 h 900"/>
                <a:gd name="T136" fmla="+- 0 5875 4425"/>
                <a:gd name="T137" fmla="*/ T136 w 1500"/>
                <a:gd name="T138" fmla="+- 0 3490 2877"/>
                <a:gd name="T139" fmla="*/ 3490 h 900"/>
                <a:gd name="T140" fmla="+- 0 5919 4425"/>
                <a:gd name="T141" fmla="*/ T140 w 1500"/>
                <a:gd name="T142" fmla="+- 0 3383 2877"/>
                <a:gd name="T143" fmla="*/ 3383 h 900"/>
                <a:gd name="T144" fmla="+- 0 5925 4425"/>
                <a:gd name="T145" fmla="*/ T144 w 1500"/>
                <a:gd name="T146" fmla="+- 0 3327 2877"/>
                <a:gd name="T147" fmla="*/ 3327 h 900"/>
                <a:gd name="T148" fmla="+- 0 5919 4425"/>
                <a:gd name="T149" fmla="*/ T148 w 1500"/>
                <a:gd name="T150" fmla="+- 0 3271 2877"/>
                <a:gd name="T151" fmla="*/ 3271 h 900"/>
                <a:gd name="T152" fmla="+- 0 5875 4425"/>
                <a:gd name="T153" fmla="*/ T152 w 1500"/>
                <a:gd name="T154" fmla="+- 0 3164 2877"/>
                <a:gd name="T155" fmla="*/ 3164 h 900"/>
                <a:gd name="T156" fmla="+- 0 5837 4425"/>
                <a:gd name="T157" fmla="*/ T156 w 1500"/>
                <a:gd name="T158" fmla="+- 0 3115 2877"/>
                <a:gd name="T159" fmla="*/ 3115 h 900"/>
                <a:gd name="T160" fmla="+- 0 5791 4425"/>
                <a:gd name="T161" fmla="*/ T160 w 1500"/>
                <a:gd name="T162" fmla="+- 0 3070 2877"/>
                <a:gd name="T163" fmla="*/ 3070 h 900"/>
                <a:gd name="T164" fmla="+- 0 5736 4425"/>
                <a:gd name="T165" fmla="*/ T164 w 1500"/>
                <a:gd name="T166" fmla="+- 0 3028 2877"/>
                <a:gd name="T167" fmla="*/ 3028 h 900"/>
                <a:gd name="T168" fmla="+- 0 5673 4425"/>
                <a:gd name="T169" fmla="*/ T168 w 1500"/>
                <a:gd name="T170" fmla="+- 0 2991 2877"/>
                <a:gd name="T171" fmla="*/ 2991 h 900"/>
                <a:gd name="T172" fmla="+- 0 5603 4425"/>
                <a:gd name="T173" fmla="*/ T172 w 1500"/>
                <a:gd name="T174" fmla="+- 0 2958 2877"/>
                <a:gd name="T175" fmla="*/ 2958 h 900"/>
                <a:gd name="T176" fmla="+- 0 5528 4425"/>
                <a:gd name="T177" fmla="*/ T176 w 1500"/>
                <a:gd name="T178" fmla="+- 0 2930 2877"/>
                <a:gd name="T179" fmla="*/ 2930 h 900"/>
                <a:gd name="T180" fmla="+- 0 5446 4425"/>
                <a:gd name="T181" fmla="*/ T180 w 1500"/>
                <a:gd name="T182" fmla="+- 0 2907 2877"/>
                <a:gd name="T183" fmla="*/ 2907 h 900"/>
                <a:gd name="T184" fmla="+- 0 5360 4425"/>
                <a:gd name="T185" fmla="*/ T184 w 1500"/>
                <a:gd name="T186" fmla="+- 0 2891 2877"/>
                <a:gd name="T187" fmla="*/ 2891 h 900"/>
                <a:gd name="T188" fmla="+- 0 5269 4425"/>
                <a:gd name="T189" fmla="*/ T188 w 1500"/>
                <a:gd name="T190" fmla="+- 0 2880 2877"/>
                <a:gd name="T191" fmla="*/ 2880 h 900"/>
                <a:gd name="T192" fmla="+- 0 5175 4425"/>
                <a:gd name="T193" fmla="*/ T192 w 1500"/>
                <a:gd name="T194" fmla="+- 0 2877 2877"/>
                <a:gd name="T195" fmla="*/ 2877 h 90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Lst>
              <a:rect l="0" t="0" r="r" b="b"/>
              <a:pathLst>
                <a:path w="1500" h="900">
                  <a:moveTo>
                    <a:pt x="750" y="0"/>
                  </a:moveTo>
                  <a:lnTo>
                    <a:pt x="656" y="3"/>
                  </a:lnTo>
                  <a:lnTo>
                    <a:pt x="565" y="14"/>
                  </a:lnTo>
                  <a:lnTo>
                    <a:pt x="479" y="30"/>
                  </a:lnTo>
                  <a:lnTo>
                    <a:pt x="397" y="53"/>
                  </a:lnTo>
                  <a:lnTo>
                    <a:pt x="322" y="81"/>
                  </a:lnTo>
                  <a:lnTo>
                    <a:pt x="252" y="114"/>
                  </a:lnTo>
                  <a:lnTo>
                    <a:pt x="189" y="151"/>
                  </a:lnTo>
                  <a:lnTo>
                    <a:pt x="134" y="193"/>
                  </a:lnTo>
                  <a:lnTo>
                    <a:pt x="88" y="238"/>
                  </a:lnTo>
                  <a:lnTo>
                    <a:pt x="50" y="287"/>
                  </a:lnTo>
                  <a:lnTo>
                    <a:pt x="6" y="394"/>
                  </a:lnTo>
                  <a:lnTo>
                    <a:pt x="0" y="450"/>
                  </a:lnTo>
                  <a:lnTo>
                    <a:pt x="6" y="506"/>
                  </a:lnTo>
                  <a:lnTo>
                    <a:pt x="50" y="613"/>
                  </a:lnTo>
                  <a:lnTo>
                    <a:pt x="88" y="662"/>
                  </a:lnTo>
                  <a:lnTo>
                    <a:pt x="134" y="707"/>
                  </a:lnTo>
                  <a:lnTo>
                    <a:pt x="189" y="749"/>
                  </a:lnTo>
                  <a:lnTo>
                    <a:pt x="252" y="786"/>
                  </a:lnTo>
                  <a:lnTo>
                    <a:pt x="322" y="819"/>
                  </a:lnTo>
                  <a:lnTo>
                    <a:pt x="397" y="847"/>
                  </a:lnTo>
                  <a:lnTo>
                    <a:pt x="479" y="870"/>
                  </a:lnTo>
                  <a:lnTo>
                    <a:pt x="565" y="886"/>
                  </a:lnTo>
                  <a:lnTo>
                    <a:pt x="656" y="896"/>
                  </a:lnTo>
                  <a:lnTo>
                    <a:pt x="750" y="900"/>
                  </a:lnTo>
                  <a:lnTo>
                    <a:pt x="844" y="896"/>
                  </a:lnTo>
                  <a:lnTo>
                    <a:pt x="935" y="886"/>
                  </a:lnTo>
                  <a:lnTo>
                    <a:pt x="1021" y="870"/>
                  </a:lnTo>
                  <a:lnTo>
                    <a:pt x="1103" y="847"/>
                  </a:lnTo>
                  <a:lnTo>
                    <a:pt x="1178" y="819"/>
                  </a:lnTo>
                  <a:lnTo>
                    <a:pt x="1248" y="786"/>
                  </a:lnTo>
                  <a:lnTo>
                    <a:pt x="1311" y="749"/>
                  </a:lnTo>
                  <a:lnTo>
                    <a:pt x="1366" y="707"/>
                  </a:lnTo>
                  <a:lnTo>
                    <a:pt x="1412" y="662"/>
                  </a:lnTo>
                  <a:lnTo>
                    <a:pt x="1450" y="613"/>
                  </a:lnTo>
                  <a:lnTo>
                    <a:pt x="1494" y="506"/>
                  </a:lnTo>
                  <a:lnTo>
                    <a:pt x="1500" y="450"/>
                  </a:lnTo>
                  <a:lnTo>
                    <a:pt x="1494" y="394"/>
                  </a:lnTo>
                  <a:lnTo>
                    <a:pt x="1450" y="287"/>
                  </a:lnTo>
                  <a:lnTo>
                    <a:pt x="1412" y="238"/>
                  </a:lnTo>
                  <a:lnTo>
                    <a:pt x="1366" y="193"/>
                  </a:lnTo>
                  <a:lnTo>
                    <a:pt x="1311" y="151"/>
                  </a:lnTo>
                  <a:lnTo>
                    <a:pt x="1248" y="114"/>
                  </a:lnTo>
                  <a:lnTo>
                    <a:pt x="1178" y="81"/>
                  </a:lnTo>
                  <a:lnTo>
                    <a:pt x="1103" y="53"/>
                  </a:lnTo>
                  <a:lnTo>
                    <a:pt x="1021" y="30"/>
                  </a:lnTo>
                  <a:lnTo>
                    <a:pt x="935" y="14"/>
                  </a:lnTo>
                  <a:lnTo>
                    <a:pt x="844" y="3"/>
                  </a:lnTo>
                  <a:lnTo>
                    <a:pt x="750" y="0"/>
                  </a:lnTo>
                  <a:close/>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24" name="Freeform 23"/>
            <p:cNvSpPr>
              <a:spLocks/>
            </p:cNvSpPr>
            <p:nvPr/>
          </p:nvSpPr>
          <p:spPr bwMode="auto">
            <a:xfrm>
              <a:off x="5970" y="3641"/>
              <a:ext cx="1545" cy="885"/>
            </a:xfrm>
            <a:custGeom>
              <a:avLst/>
              <a:gdLst>
                <a:gd name="T0" fmla="+- 0 6743 5970"/>
                <a:gd name="T1" fmla="*/ T0 w 1545"/>
                <a:gd name="T2" fmla="+- 0 3642 3642"/>
                <a:gd name="T3" fmla="*/ 3642 h 885"/>
                <a:gd name="T4" fmla="+- 0 6646 5970"/>
                <a:gd name="T5" fmla="*/ T4 w 1545"/>
                <a:gd name="T6" fmla="+- 0 3645 3642"/>
                <a:gd name="T7" fmla="*/ 3645 h 885"/>
                <a:gd name="T8" fmla="+- 0 6552 5970"/>
                <a:gd name="T9" fmla="*/ T8 w 1545"/>
                <a:gd name="T10" fmla="+- 0 3655 3642"/>
                <a:gd name="T11" fmla="*/ 3655 h 885"/>
                <a:gd name="T12" fmla="+- 0 6463 5970"/>
                <a:gd name="T13" fmla="*/ T12 w 1545"/>
                <a:gd name="T14" fmla="+- 0 3672 3642"/>
                <a:gd name="T15" fmla="*/ 3672 h 885"/>
                <a:gd name="T16" fmla="+- 0 6379 5970"/>
                <a:gd name="T17" fmla="*/ T16 w 1545"/>
                <a:gd name="T18" fmla="+- 0 3694 3642"/>
                <a:gd name="T19" fmla="*/ 3694 h 885"/>
                <a:gd name="T20" fmla="+- 0 6301 5970"/>
                <a:gd name="T21" fmla="*/ T20 w 1545"/>
                <a:gd name="T22" fmla="+- 0 3721 3642"/>
                <a:gd name="T23" fmla="*/ 3721 h 885"/>
                <a:gd name="T24" fmla="+- 0 6229 5970"/>
                <a:gd name="T25" fmla="*/ T24 w 1545"/>
                <a:gd name="T26" fmla="+- 0 3754 3642"/>
                <a:gd name="T27" fmla="*/ 3754 h 885"/>
                <a:gd name="T28" fmla="+- 0 6165 5970"/>
                <a:gd name="T29" fmla="*/ T28 w 1545"/>
                <a:gd name="T30" fmla="+- 0 3791 3642"/>
                <a:gd name="T31" fmla="*/ 3791 h 885"/>
                <a:gd name="T32" fmla="+- 0 6108 5970"/>
                <a:gd name="T33" fmla="*/ T32 w 1545"/>
                <a:gd name="T34" fmla="+- 0 3832 3642"/>
                <a:gd name="T35" fmla="*/ 3832 h 885"/>
                <a:gd name="T36" fmla="+- 0 6061 5970"/>
                <a:gd name="T37" fmla="*/ T36 w 1545"/>
                <a:gd name="T38" fmla="+- 0 3877 3642"/>
                <a:gd name="T39" fmla="*/ 3877 h 885"/>
                <a:gd name="T40" fmla="+- 0 6022 5970"/>
                <a:gd name="T41" fmla="*/ T40 w 1545"/>
                <a:gd name="T42" fmla="+- 0 3925 3642"/>
                <a:gd name="T43" fmla="*/ 3925 h 885"/>
                <a:gd name="T44" fmla="+- 0 5976 5970"/>
                <a:gd name="T45" fmla="*/ T44 w 1545"/>
                <a:gd name="T46" fmla="+- 0 4029 3642"/>
                <a:gd name="T47" fmla="*/ 4029 h 885"/>
                <a:gd name="T48" fmla="+- 0 5970 5970"/>
                <a:gd name="T49" fmla="*/ T48 w 1545"/>
                <a:gd name="T50" fmla="+- 0 4085 3642"/>
                <a:gd name="T51" fmla="*/ 4085 h 885"/>
                <a:gd name="T52" fmla="+- 0 5976 5970"/>
                <a:gd name="T53" fmla="*/ T52 w 1545"/>
                <a:gd name="T54" fmla="+- 0 4140 3642"/>
                <a:gd name="T55" fmla="*/ 4140 h 885"/>
                <a:gd name="T56" fmla="+- 0 6022 5970"/>
                <a:gd name="T57" fmla="*/ T56 w 1545"/>
                <a:gd name="T58" fmla="+- 0 4244 3642"/>
                <a:gd name="T59" fmla="*/ 4244 h 885"/>
                <a:gd name="T60" fmla="+- 0 6061 5970"/>
                <a:gd name="T61" fmla="*/ T60 w 1545"/>
                <a:gd name="T62" fmla="+- 0 4292 3642"/>
                <a:gd name="T63" fmla="*/ 4292 h 885"/>
                <a:gd name="T64" fmla="+- 0 6108 5970"/>
                <a:gd name="T65" fmla="*/ T64 w 1545"/>
                <a:gd name="T66" fmla="+- 0 4337 3642"/>
                <a:gd name="T67" fmla="*/ 4337 h 885"/>
                <a:gd name="T68" fmla="+- 0 6165 5970"/>
                <a:gd name="T69" fmla="*/ T68 w 1545"/>
                <a:gd name="T70" fmla="+- 0 4378 3642"/>
                <a:gd name="T71" fmla="*/ 4378 h 885"/>
                <a:gd name="T72" fmla="+- 0 6229 5970"/>
                <a:gd name="T73" fmla="*/ T72 w 1545"/>
                <a:gd name="T74" fmla="+- 0 4415 3642"/>
                <a:gd name="T75" fmla="*/ 4415 h 885"/>
                <a:gd name="T76" fmla="+- 0 6301 5970"/>
                <a:gd name="T77" fmla="*/ T76 w 1545"/>
                <a:gd name="T78" fmla="+- 0 4448 3642"/>
                <a:gd name="T79" fmla="*/ 4448 h 885"/>
                <a:gd name="T80" fmla="+- 0 6379 5970"/>
                <a:gd name="T81" fmla="*/ T80 w 1545"/>
                <a:gd name="T82" fmla="+- 0 4475 3642"/>
                <a:gd name="T83" fmla="*/ 4475 h 885"/>
                <a:gd name="T84" fmla="+- 0 6463 5970"/>
                <a:gd name="T85" fmla="*/ T84 w 1545"/>
                <a:gd name="T86" fmla="+- 0 4497 3642"/>
                <a:gd name="T87" fmla="*/ 4497 h 885"/>
                <a:gd name="T88" fmla="+- 0 6552 5970"/>
                <a:gd name="T89" fmla="*/ T88 w 1545"/>
                <a:gd name="T90" fmla="+- 0 4513 3642"/>
                <a:gd name="T91" fmla="*/ 4513 h 885"/>
                <a:gd name="T92" fmla="+- 0 6646 5970"/>
                <a:gd name="T93" fmla="*/ T92 w 1545"/>
                <a:gd name="T94" fmla="+- 0 4524 3642"/>
                <a:gd name="T95" fmla="*/ 4524 h 885"/>
                <a:gd name="T96" fmla="+- 0 6743 5970"/>
                <a:gd name="T97" fmla="*/ T96 w 1545"/>
                <a:gd name="T98" fmla="+- 0 4527 3642"/>
                <a:gd name="T99" fmla="*/ 4527 h 885"/>
                <a:gd name="T100" fmla="+- 0 6839 5970"/>
                <a:gd name="T101" fmla="*/ T100 w 1545"/>
                <a:gd name="T102" fmla="+- 0 4524 3642"/>
                <a:gd name="T103" fmla="*/ 4524 h 885"/>
                <a:gd name="T104" fmla="+- 0 6933 5970"/>
                <a:gd name="T105" fmla="*/ T104 w 1545"/>
                <a:gd name="T106" fmla="+- 0 4513 3642"/>
                <a:gd name="T107" fmla="*/ 4513 h 885"/>
                <a:gd name="T108" fmla="+- 0 7022 5970"/>
                <a:gd name="T109" fmla="*/ T108 w 1545"/>
                <a:gd name="T110" fmla="+- 0 4497 3642"/>
                <a:gd name="T111" fmla="*/ 4497 h 885"/>
                <a:gd name="T112" fmla="+- 0 7106 5970"/>
                <a:gd name="T113" fmla="*/ T112 w 1545"/>
                <a:gd name="T114" fmla="+- 0 4475 3642"/>
                <a:gd name="T115" fmla="*/ 4475 h 885"/>
                <a:gd name="T116" fmla="+- 0 7184 5970"/>
                <a:gd name="T117" fmla="*/ T116 w 1545"/>
                <a:gd name="T118" fmla="+- 0 4448 3642"/>
                <a:gd name="T119" fmla="*/ 4448 h 885"/>
                <a:gd name="T120" fmla="+- 0 7256 5970"/>
                <a:gd name="T121" fmla="*/ T120 w 1545"/>
                <a:gd name="T122" fmla="+- 0 4415 3642"/>
                <a:gd name="T123" fmla="*/ 4415 h 885"/>
                <a:gd name="T124" fmla="+- 0 7320 5970"/>
                <a:gd name="T125" fmla="*/ T124 w 1545"/>
                <a:gd name="T126" fmla="+- 0 4378 3642"/>
                <a:gd name="T127" fmla="*/ 4378 h 885"/>
                <a:gd name="T128" fmla="+- 0 7377 5970"/>
                <a:gd name="T129" fmla="*/ T128 w 1545"/>
                <a:gd name="T130" fmla="+- 0 4337 3642"/>
                <a:gd name="T131" fmla="*/ 4337 h 885"/>
                <a:gd name="T132" fmla="+- 0 7425 5970"/>
                <a:gd name="T133" fmla="*/ T132 w 1545"/>
                <a:gd name="T134" fmla="+- 0 4292 3642"/>
                <a:gd name="T135" fmla="*/ 4292 h 885"/>
                <a:gd name="T136" fmla="+- 0 7463 5970"/>
                <a:gd name="T137" fmla="*/ T136 w 1545"/>
                <a:gd name="T138" fmla="+- 0 4244 3642"/>
                <a:gd name="T139" fmla="*/ 4244 h 885"/>
                <a:gd name="T140" fmla="+- 0 7509 5970"/>
                <a:gd name="T141" fmla="*/ T140 w 1545"/>
                <a:gd name="T142" fmla="+- 0 4140 3642"/>
                <a:gd name="T143" fmla="*/ 4140 h 885"/>
                <a:gd name="T144" fmla="+- 0 7515 5970"/>
                <a:gd name="T145" fmla="*/ T144 w 1545"/>
                <a:gd name="T146" fmla="+- 0 4085 3642"/>
                <a:gd name="T147" fmla="*/ 4085 h 885"/>
                <a:gd name="T148" fmla="+- 0 7509 5970"/>
                <a:gd name="T149" fmla="*/ T148 w 1545"/>
                <a:gd name="T150" fmla="+- 0 4029 3642"/>
                <a:gd name="T151" fmla="*/ 4029 h 885"/>
                <a:gd name="T152" fmla="+- 0 7463 5970"/>
                <a:gd name="T153" fmla="*/ T152 w 1545"/>
                <a:gd name="T154" fmla="+- 0 3925 3642"/>
                <a:gd name="T155" fmla="*/ 3925 h 885"/>
                <a:gd name="T156" fmla="+- 0 7425 5970"/>
                <a:gd name="T157" fmla="*/ T156 w 1545"/>
                <a:gd name="T158" fmla="+- 0 3877 3642"/>
                <a:gd name="T159" fmla="*/ 3877 h 885"/>
                <a:gd name="T160" fmla="+- 0 7377 5970"/>
                <a:gd name="T161" fmla="*/ T160 w 1545"/>
                <a:gd name="T162" fmla="+- 0 3832 3642"/>
                <a:gd name="T163" fmla="*/ 3832 h 885"/>
                <a:gd name="T164" fmla="+- 0 7320 5970"/>
                <a:gd name="T165" fmla="*/ T164 w 1545"/>
                <a:gd name="T166" fmla="+- 0 3791 3642"/>
                <a:gd name="T167" fmla="*/ 3791 h 885"/>
                <a:gd name="T168" fmla="+- 0 7256 5970"/>
                <a:gd name="T169" fmla="*/ T168 w 1545"/>
                <a:gd name="T170" fmla="+- 0 3754 3642"/>
                <a:gd name="T171" fmla="*/ 3754 h 885"/>
                <a:gd name="T172" fmla="+- 0 7184 5970"/>
                <a:gd name="T173" fmla="*/ T172 w 1545"/>
                <a:gd name="T174" fmla="+- 0 3721 3642"/>
                <a:gd name="T175" fmla="*/ 3721 h 885"/>
                <a:gd name="T176" fmla="+- 0 7106 5970"/>
                <a:gd name="T177" fmla="*/ T176 w 1545"/>
                <a:gd name="T178" fmla="+- 0 3694 3642"/>
                <a:gd name="T179" fmla="*/ 3694 h 885"/>
                <a:gd name="T180" fmla="+- 0 7022 5970"/>
                <a:gd name="T181" fmla="*/ T180 w 1545"/>
                <a:gd name="T182" fmla="+- 0 3672 3642"/>
                <a:gd name="T183" fmla="*/ 3672 h 885"/>
                <a:gd name="T184" fmla="+- 0 6933 5970"/>
                <a:gd name="T185" fmla="*/ T184 w 1545"/>
                <a:gd name="T186" fmla="+- 0 3655 3642"/>
                <a:gd name="T187" fmla="*/ 3655 h 885"/>
                <a:gd name="T188" fmla="+- 0 6839 5970"/>
                <a:gd name="T189" fmla="*/ T188 w 1545"/>
                <a:gd name="T190" fmla="+- 0 3645 3642"/>
                <a:gd name="T191" fmla="*/ 3645 h 885"/>
                <a:gd name="T192" fmla="+- 0 6743 5970"/>
                <a:gd name="T193" fmla="*/ T192 w 1545"/>
                <a:gd name="T194" fmla="+- 0 3642 3642"/>
                <a:gd name="T195" fmla="*/ 3642 h 88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Lst>
              <a:rect l="0" t="0" r="r" b="b"/>
              <a:pathLst>
                <a:path w="1545" h="885">
                  <a:moveTo>
                    <a:pt x="773" y="0"/>
                  </a:moveTo>
                  <a:lnTo>
                    <a:pt x="676" y="3"/>
                  </a:lnTo>
                  <a:lnTo>
                    <a:pt x="582" y="13"/>
                  </a:lnTo>
                  <a:lnTo>
                    <a:pt x="493" y="30"/>
                  </a:lnTo>
                  <a:lnTo>
                    <a:pt x="409" y="52"/>
                  </a:lnTo>
                  <a:lnTo>
                    <a:pt x="331" y="79"/>
                  </a:lnTo>
                  <a:lnTo>
                    <a:pt x="259" y="112"/>
                  </a:lnTo>
                  <a:lnTo>
                    <a:pt x="195" y="149"/>
                  </a:lnTo>
                  <a:lnTo>
                    <a:pt x="138" y="190"/>
                  </a:lnTo>
                  <a:lnTo>
                    <a:pt x="91" y="235"/>
                  </a:lnTo>
                  <a:lnTo>
                    <a:pt x="52" y="283"/>
                  </a:lnTo>
                  <a:lnTo>
                    <a:pt x="6" y="387"/>
                  </a:lnTo>
                  <a:lnTo>
                    <a:pt x="0" y="443"/>
                  </a:lnTo>
                  <a:lnTo>
                    <a:pt x="6" y="498"/>
                  </a:lnTo>
                  <a:lnTo>
                    <a:pt x="52" y="602"/>
                  </a:lnTo>
                  <a:lnTo>
                    <a:pt x="91" y="650"/>
                  </a:lnTo>
                  <a:lnTo>
                    <a:pt x="138" y="695"/>
                  </a:lnTo>
                  <a:lnTo>
                    <a:pt x="195" y="736"/>
                  </a:lnTo>
                  <a:lnTo>
                    <a:pt x="259" y="773"/>
                  </a:lnTo>
                  <a:lnTo>
                    <a:pt x="331" y="806"/>
                  </a:lnTo>
                  <a:lnTo>
                    <a:pt x="409" y="833"/>
                  </a:lnTo>
                  <a:lnTo>
                    <a:pt x="493" y="855"/>
                  </a:lnTo>
                  <a:lnTo>
                    <a:pt x="582" y="871"/>
                  </a:lnTo>
                  <a:lnTo>
                    <a:pt x="676" y="882"/>
                  </a:lnTo>
                  <a:lnTo>
                    <a:pt x="773" y="885"/>
                  </a:lnTo>
                  <a:lnTo>
                    <a:pt x="869" y="882"/>
                  </a:lnTo>
                  <a:lnTo>
                    <a:pt x="963" y="871"/>
                  </a:lnTo>
                  <a:lnTo>
                    <a:pt x="1052" y="855"/>
                  </a:lnTo>
                  <a:lnTo>
                    <a:pt x="1136" y="833"/>
                  </a:lnTo>
                  <a:lnTo>
                    <a:pt x="1214" y="806"/>
                  </a:lnTo>
                  <a:lnTo>
                    <a:pt x="1286" y="773"/>
                  </a:lnTo>
                  <a:lnTo>
                    <a:pt x="1350" y="736"/>
                  </a:lnTo>
                  <a:lnTo>
                    <a:pt x="1407" y="695"/>
                  </a:lnTo>
                  <a:lnTo>
                    <a:pt x="1455" y="650"/>
                  </a:lnTo>
                  <a:lnTo>
                    <a:pt x="1493" y="602"/>
                  </a:lnTo>
                  <a:lnTo>
                    <a:pt x="1539" y="498"/>
                  </a:lnTo>
                  <a:lnTo>
                    <a:pt x="1545" y="443"/>
                  </a:lnTo>
                  <a:lnTo>
                    <a:pt x="1539" y="387"/>
                  </a:lnTo>
                  <a:lnTo>
                    <a:pt x="1493" y="283"/>
                  </a:lnTo>
                  <a:lnTo>
                    <a:pt x="1455" y="235"/>
                  </a:lnTo>
                  <a:lnTo>
                    <a:pt x="1407" y="190"/>
                  </a:lnTo>
                  <a:lnTo>
                    <a:pt x="1350" y="149"/>
                  </a:lnTo>
                  <a:lnTo>
                    <a:pt x="1286" y="112"/>
                  </a:lnTo>
                  <a:lnTo>
                    <a:pt x="1214" y="79"/>
                  </a:lnTo>
                  <a:lnTo>
                    <a:pt x="1136" y="52"/>
                  </a:lnTo>
                  <a:lnTo>
                    <a:pt x="1052" y="30"/>
                  </a:lnTo>
                  <a:lnTo>
                    <a:pt x="963" y="13"/>
                  </a:lnTo>
                  <a:lnTo>
                    <a:pt x="869" y="3"/>
                  </a:lnTo>
                  <a:lnTo>
                    <a:pt x="77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IN"/>
            </a:p>
          </p:txBody>
        </p:sp>
        <p:sp>
          <p:nvSpPr>
            <p:cNvPr id="25" name="Freeform 24"/>
            <p:cNvSpPr>
              <a:spLocks/>
            </p:cNvSpPr>
            <p:nvPr/>
          </p:nvSpPr>
          <p:spPr bwMode="auto">
            <a:xfrm>
              <a:off x="5970" y="3641"/>
              <a:ext cx="1545" cy="885"/>
            </a:xfrm>
            <a:custGeom>
              <a:avLst/>
              <a:gdLst>
                <a:gd name="T0" fmla="+- 0 6743 5970"/>
                <a:gd name="T1" fmla="*/ T0 w 1545"/>
                <a:gd name="T2" fmla="+- 0 3642 3642"/>
                <a:gd name="T3" fmla="*/ 3642 h 885"/>
                <a:gd name="T4" fmla="+- 0 6646 5970"/>
                <a:gd name="T5" fmla="*/ T4 w 1545"/>
                <a:gd name="T6" fmla="+- 0 3645 3642"/>
                <a:gd name="T7" fmla="*/ 3645 h 885"/>
                <a:gd name="T8" fmla="+- 0 6552 5970"/>
                <a:gd name="T9" fmla="*/ T8 w 1545"/>
                <a:gd name="T10" fmla="+- 0 3655 3642"/>
                <a:gd name="T11" fmla="*/ 3655 h 885"/>
                <a:gd name="T12" fmla="+- 0 6463 5970"/>
                <a:gd name="T13" fmla="*/ T12 w 1545"/>
                <a:gd name="T14" fmla="+- 0 3672 3642"/>
                <a:gd name="T15" fmla="*/ 3672 h 885"/>
                <a:gd name="T16" fmla="+- 0 6379 5970"/>
                <a:gd name="T17" fmla="*/ T16 w 1545"/>
                <a:gd name="T18" fmla="+- 0 3694 3642"/>
                <a:gd name="T19" fmla="*/ 3694 h 885"/>
                <a:gd name="T20" fmla="+- 0 6301 5970"/>
                <a:gd name="T21" fmla="*/ T20 w 1545"/>
                <a:gd name="T22" fmla="+- 0 3721 3642"/>
                <a:gd name="T23" fmla="*/ 3721 h 885"/>
                <a:gd name="T24" fmla="+- 0 6229 5970"/>
                <a:gd name="T25" fmla="*/ T24 w 1545"/>
                <a:gd name="T26" fmla="+- 0 3754 3642"/>
                <a:gd name="T27" fmla="*/ 3754 h 885"/>
                <a:gd name="T28" fmla="+- 0 6165 5970"/>
                <a:gd name="T29" fmla="*/ T28 w 1545"/>
                <a:gd name="T30" fmla="+- 0 3791 3642"/>
                <a:gd name="T31" fmla="*/ 3791 h 885"/>
                <a:gd name="T32" fmla="+- 0 6108 5970"/>
                <a:gd name="T33" fmla="*/ T32 w 1545"/>
                <a:gd name="T34" fmla="+- 0 3832 3642"/>
                <a:gd name="T35" fmla="*/ 3832 h 885"/>
                <a:gd name="T36" fmla="+- 0 6061 5970"/>
                <a:gd name="T37" fmla="*/ T36 w 1545"/>
                <a:gd name="T38" fmla="+- 0 3877 3642"/>
                <a:gd name="T39" fmla="*/ 3877 h 885"/>
                <a:gd name="T40" fmla="+- 0 6022 5970"/>
                <a:gd name="T41" fmla="*/ T40 w 1545"/>
                <a:gd name="T42" fmla="+- 0 3925 3642"/>
                <a:gd name="T43" fmla="*/ 3925 h 885"/>
                <a:gd name="T44" fmla="+- 0 5976 5970"/>
                <a:gd name="T45" fmla="*/ T44 w 1545"/>
                <a:gd name="T46" fmla="+- 0 4029 3642"/>
                <a:gd name="T47" fmla="*/ 4029 h 885"/>
                <a:gd name="T48" fmla="+- 0 5970 5970"/>
                <a:gd name="T49" fmla="*/ T48 w 1545"/>
                <a:gd name="T50" fmla="+- 0 4085 3642"/>
                <a:gd name="T51" fmla="*/ 4085 h 885"/>
                <a:gd name="T52" fmla="+- 0 5976 5970"/>
                <a:gd name="T53" fmla="*/ T52 w 1545"/>
                <a:gd name="T54" fmla="+- 0 4140 3642"/>
                <a:gd name="T55" fmla="*/ 4140 h 885"/>
                <a:gd name="T56" fmla="+- 0 6022 5970"/>
                <a:gd name="T57" fmla="*/ T56 w 1545"/>
                <a:gd name="T58" fmla="+- 0 4244 3642"/>
                <a:gd name="T59" fmla="*/ 4244 h 885"/>
                <a:gd name="T60" fmla="+- 0 6061 5970"/>
                <a:gd name="T61" fmla="*/ T60 w 1545"/>
                <a:gd name="T62" fmla="+- 0 4292 3642"/>
                <a:gd name="T63" fmla="*/ 4292 h 885"/>
                <a:gd name="T64" fmla="+- 0 6108 5970"/>
                <a:gd name="T65" fmla="*/ T64 w 1545"/>
                <a:gd name="T66" fmla="+- 0 4337 3642"/>
                <a:gd name="T67" fmla="*/ 4337 h 885"/>
                <a:gd name="T68" fmla="+- 0 6165 5970"/>
                <a:gd name="T69" fmla="*/ T68 w 1545"/>
                <a:gd name="T70" fmla="+- 0 4378 3642"/>
                <a:gd name="T71" fmla="*/ 4378 h 885"/>
                <a:gd name="T72" fmla="+- 0 6229 5970"/>
                <a:gd name="T73" fmla="*/ T72 w 1545"/>
                <a:gd name="T74" fmla="+- 0 4415 3642"/>
                <a:gd name="T75" fmla="*/ 4415 h 885"/>
                <a:gd name="T76" fmla="+- 0 6301 5970"/>
                <a:gd name="T77" fmla="*/ T76 w 1545"/>
                <a:gd name="T78" fmla="+- 0 4448 3642"/>
                <a:gd name="T79" fmla="*/ 4448 h 885"/>
                <a:gd name="T80" fmla="+- 0 6379 5970"/>
                <a:gd name="T81" fmla="*/ T80 w 1545"/>
                <a:gd name="T82" fmla="+- 0 4475 3642"/>
                <a:gd name="T83" fmla="*/ 4475 h 885"/>
                <a:gd name="T84" fmla="+- 0 6463 5970"/>
                <a:gd name="T85" fmla="*/ T84 w 1545"/>
                <a:gd name="T86" fmla="+- 0 4497 3642"/>
                <a:gd name="T87" fmla="*/ 4497 h 885"/>
                <a:gd name="T88" fmla="+- 0 6552 5970"/>
                <a:gd name="T89" fmla="*/ T88 w 1545"/>
                <a:gd name="T90" fmla="+- 0 4513 3642"/>
                <a:gd name="T91" fmla="*/ 4513 h 885"/>
                <a:gd name="T92" fmla="+- 0 6646 5970"/>
                <a:gd name="T93" fmla="*/ T92 w 1545"/>
                <a:gd name="T94" fmla="+- 0 4524 3642"/>
                <a:gd name="T95" fmla="*/ 4524 h 885"/>
                <a:gd name="T96" fmla="+- 0 6743 5970"/>
                <a:gd name="T97" fmla="*/ T96 w 1545"/>
                <a:gd name="T98" fmla="+- 0 4527 3642"/>
                <a:gd name="T99" fmla="*/ 4527 h 885"/>
                <a:gd name="T100" fmla="+- 0 6839 5970"/>
                <a:gd name="T101" fmla="*/ T100 w 1545"/>
                <a:gd name="T102" fmla="+- 0 4524 3642"/>
                <a:gd name="T103" fmla="*/ 4524 h 885"/>
                <a:gd name="T104" fmla="+- 0 6933 5970"/>
                <a:gd name="T105" fmla="*/ T104 w 1545"/>
                <a:gd name="T106" fmla="+- 0 4513 3642"/>
                <a:gd name="T107" fmla="*/ 4513 h 885"/>
                <a:gd name="T108" fmla="+- 0 7022 5970"/>
                <a:gd name="T109" fmla="*/ T108 w 1545"/>
                <a:gd name="T110" fmla="+- 0 4497 3642"/>
                <a:gd name="T111" fmla="*/ 4497 h 885"/>
                <a:gd name="T112" fmla="+- 0 7106 5970"/>
                <a:gd name="T113" fmla="*/ T112 w 1545"/>
                <a:gd name="T114" fmla="+- 0 4475 3642"/>
                <a:gd name="T115" fmla="*/ 4475 h 885"/>
                <a:gd name="T116" fmla="+- 0 7184 5970"/>
                <a:gd name="T117" fmla="*/ T116 w 1545"/>
                <a:gd name="T118" fmla="+- 0 4448 3642"/>
                <a:gd name="T119" fmla="*/ 4448 h 885"/>
                <a:gd name="T120" fmla="+- 0 7256 5970"/>
                <a:gd name="T121" fmla="*/ T120 w 1545"/>
                <a:gd name="T122" fmla="+- 0 4415 3642"/>
                <a:gd name="T123" fmla="*/ 4415 h 885"/>
                <a:gd name="T124" fmla="+- 0 7320 5970"/>
                <a:gd name="T125" fmla="*/ T124 w 1545"/>
                <a:gd name="T126" fmla="+- 0 4378 3642"/>
                <a:gd name="T127" fmla="*/ 4378 h 885"/>
                <a:gd name="T128" fmla="+- 0 7377 5970"/>
                <a:gd name="T129" fmla="*/ T128 w 1545"/>
                <a:gd name="T130" fmla="+- 0 4337 3642"/>
                <a:gd name="T131" fmla="*/ 4337 h 885"/>
                <a:gd name="T132" fmla="+- 0 7425 5970"/>
                <a:gd name="T133" fmla="*/ T132 w 1545"/>
                <a:gd name="T134" fmla="+- 0 4292 3642"/>
                <a:gd name="T135" fmla="*/ 4292 h 885"/>
                <a:gd name="T136" fmla="+- 0 7463 5970"/>
                <a:gd name="T137" fmla="*/ T136 w 1545"/>
                <a:gd name="T138" fmla="+- 0 4244 3642"/>
                <a:gd name="T139" fmla="*/ 4244 h 885"/>
                <a:gd name="T140" fmla="+- 0 7509 5970"/>
                <a:gd name="T141" fmla="*/ T140 w 1545"/>
                <a:gd name="T142" fmla="+- 0 4140 3642"/>
                <a:gd name="T143" fmla="*/ 4140 h 885"/>
                <a:gd name="T144" fmla="+- 0 7515 5970"/>
                <a:gd name="T145" fmla="*/ T144 w 1545"/>
                <a:gd name="T146" fmla="+- 0 4085 3642"/>
                <a:gd name="T147" fmla="*/ 4085 h 885"/>
                <a:gd name="T148" fmla="+- 0 7509 5970"/>
                <a:gd name="T149" fmla="*/ T148 w 1545"/>
                <a:gd name="T150" fmla="+- 0 4029 3642"/>
                <a:gd name="T151" fmla="*/ 4029 h 885"/>
                <a:gd name="T152" fmla="+- 0 7463 5970"/>
                <a:gd name="T153" fmla="*/ T152 w 1545"/>
                <a:gd name="T154" fmla="+- 0 3925 3642"/>
                <a:gd name="T155" fmla="*/ 3925 h 885"/>
                <a:gd name="T156" fmla="+- 0 7425 5970"/>
                <a:gd name="T157" fmla="*/ T156 w 1545"/>
                <a:gd name="T158" fmla="+- 0 3877 3642"/>
                <a:gd name="T159" fmla="*/ 3877 h 885"/>
                <a:gd name="T160" fmla="+- 0 7377 5970"/>
                <a:gd name="T161" fmla="*/ T160 w 1545"/>
                <a:gd name="T162" fmla="+- 0 3832 3642"/>
                <a:gd name="T163" fmla="*/ 3832 h 885"/>
                <a:gd name="T164" fmla="+- 0 7320 5970"/>
                <a:gd name="T165" fmla="*/ T164 w 1545"/>
                <a:gd name="T166" fmla="+- 0 3791 3642"/>
                <a:gd name="T167" fmla="*/ 3791 h 885"/>
                <a:gd name="T168" fmla="+- 0 7256 5970"/>
                <a:gd name="T169" fmla="*/ T168 w 1545"/>
                <a:gd name="T170" fmla="+- 0 3754 3642"/>
                <a:gd name="T171" fmla="*/ 3754 h 885"/>
                <a:gd name="T172" fmla="+- 0 7184 5970"/>
                <a:gd name="T173" fmla="*/ T172 w 1545"/>
                <a:gd name="T174" fmla="+- 0 3721 3642"/>
                <a:gd name="T175" fmla="*/ 3721 h 885"/>
                <a:gd name="T176" fmla="+- 0 7106 5970"/>
                <a:gd name="T177" fmla="*/ T176 w 1545"/>
                <a:gd name="T178" fmla="+- 0 3694 3642"/>
                <a:gd name="T179" fmla="*/ 3694 h 885"/>
                <a:gd name="T180" fmla="+- 0 7022 5970"/>
                <a:gd name="T181" fmla="*/ T180 w 1545"/>
                <a:gd name="T182" fmla="+- 0 3672 3642"/>
                <a:gd name="T183" fmla="*/ 3672 h 885"/>
                <a:gd name="T184" fmla="+- 0 6933 5970"/>
                <a:gd name="T185" fmla="*/ T184 w 1545"/>
                <a:gd name="T186" fmla="+- 0 3655 3642"/>
                <a:gd name="T187" fmla="*/ 3655 h 885"/>
                <a:gd name="T188" fmla="+- 0 6839 5970"/>
                <a:gd name="T189" fmla="*/ T188 w 1545"/>
                <a:gd name="T190" fmla="+- 0 3645 3642"/>
                <a:gd name="T191" fmla="*/ 3645 h 885"/>
                <a:gd name="T192" fmla="+- 0 6743 5970"/>
                <a:gd name="T193" fmla="*/ T192 w 1545"/>
                <a:gd name="T194" fmla="+- 0 3642 3642"/>
                <a:gd name="T195" fmla="*/ 3642 h 88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Lst>
              <a:rect l="0" t="0" r="r" b="b"/>
              <a:pathLst>
                <a:path w="1545" h="885">
                  <a:moveTo>
                    <a:pt x="773" y="0"/>
                  </a:moveTo>
                  <a:lnTo>
                    <a:pt x="676" y="3"/>
                  </a:lnTo>
                  <a:lnTo>
                    <a:pt x="582" y="13"/>
                  </a:lnTo>
                  <a:lnTo>
                    <a:pt x="493" y="30"/>
                  </a:lnTo>
                  <a:lnTo>
                    <a:pt x="409" y="52"/>
                  </a:lnTo>
                  <a:lnTo>
                    <a:pt x="331" y="79"/>
                  </a:lnTo>
                  <a:lnTo>
                    <a:pt x="259" y="112"/>
                  </a:lnTo>
                  <a:lnTo>
                    <a:pt x="195" y="149"/>
                  </a:lnTo>
                  <a:lnTo>
                    <a:pt x="138" y="190"/>
                  </a:lnTo>
                  <a:lnTo>
                    <a:pt x="91" y="235"/>
                  </a:lnTo>
                  <a:lnTo>
                    <a:pt x="52" y="283"/>
                  </a:lnTo>
                  <a:lnTo>
                    <a:pt x="6" y="387"/>
                  </a:lnTo>
                  <a:lnTo>
                    <a:pt x="0" y="443"/>
                  </a:lnTo>
                  <a:lnTo>
                    <a:pt x="6" y="498"/>
                  </a:lnTo>
                  <a:lnTo>
                    <a:pt x="52" y="602"/>
                  </a:lnTo>
                  <a:lnTo>
                    <a:pt x="91" y="650"/>
                  </a:lnTo>
                  <a:lnTo>
                    <a:pt x="138" y="695"/>
                  </a:lnTo>
                  <a:lnTo>
                    <a:pt x="195" y="736"/>
                  </a:lnTo>
                  <a:lnTo>
                    <a:pt x="259" y="773"/>
                  </a:lnTo>
                  <a:lnTo>
                    <a:pt x="331" y="806"/>
                  </a:lnTo>
                  <a:lnTo>
                    <a:pt x="409" y="833"/>
                  </a:lnTo>
                  <a:lnTo>
                    <a:pt x="493" y="855"/>
                  </a:lnTo>
                  <a:lnTo>
                    <a:pt x="582" y="871"/>
                  </a:lnTo>
                  <a:lnTo>
                    <a:pt x="676" y="882"/>
                  </a:lnTo>
                  <a:lnTo>
                    <a:pt x="773" y="885"/>
                  </a:lnTo>
                  <a:lnTo>
                    <a:pt x="869" y="882"/>
                  </a:lnTo>
                  <a:lnTo>
                    <a:pt x="963" y="871"/>
                  </a:lnTo>
                  <a:lnTo>
                    <a:pt x="1052" y="855"/>
                  </a:lnTo>
                  <a:lnTo>
                    <a:pt x="1136" y="833"/>
                  </a:lnTo>
                  <a:lnTo>
                    <a:pt x="1214" y="806"/>
                  </a:lnTo>
                  <a:lnTo>
                    <a:pt x="1286" y="773"/>
                  </a:lnTo>
                  <a:lnTo>
                    <a:pt x="1350" y="736"/>
                  </a:lnTo>
                  <a:lnTo>
                    <a:pt x="1407" y="695"/>
                  </a:lnTo>
                  <a:lnTo>
                    <a:pt x="1455" y="650"/>
                  </a:lnTo>
                  <a:lnTo>
                    <a:pt x="1493" y="602"/>
                  </a:lnTo>
                  <a:lnTo>
                    <a:pt x="1539" y="498"/>
                  </a:lnTo>
                  <a:lnTo>
                    <a:pt x="1545" y="443"/>
                  </a:lnTo>
                  <a:lnTo>
                    <a:pt x="1539" y="387"/>
                  </a:lnTo>
                  <a:lnTo>
                    <a:pt x="1493" y="283"/>
                  </a:lnTo>
                  <a:lnTo>
                    <a:pt x="1455" y="235"/>
                  </a:lnTo>
                  <a:lnTo>
                    <a:pt x="1407" y="190"/>
                  </a:lnTo>
                  <a:lnTo>
                    <a:pt x="1350" y="149"/>
                  </a:lnTo>
                  <a:lnTo>
                    <a:pt x="1286" y="112"/>
                  </a:lnTo>
                  <a:lnTo>
                    <a:pt x="1214" y="79"/>
                  </a:lnTo>
                  <a:lnTo>
                    <a:pt x="1136" y="52"/>
                  </a:lnTo>
                  <a:lnTo>
                    <a:pt x="1052" y="30"/>
                  </a:lnTo>
                  <a:lnTo>
                    <a:pt x="963" y="13"/>
                  </a:lnTo>
                  <a:lnTo>
                    <a:pt x="869" y="3"/>
                  </a:lnTo>
                  <a:lnTo>
                    <a:pt x="773" y="0"/>
                  </a:lnTo>
                  <a:close/>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26" name="Freeform 25"/>
            <p:cNvSpPr>
              <a:spLocks/>
            </p:cNvSpPr>
            <p:nvPr/>
          </p:nvSpPr>
          <p:spPr bwMode="auto">
            <a:xfrm>
              <a:off x="5010" y="4946"/>
              <a:ext cx="1620" cy="990"/>
            </a:xfrm>
            <a:custGeom>
              <a:avLst/>
              <a:gdLst>
                <a:gd name="T0" fmla="+- 0 5820 5010"/>
                <a:gd name="T1" fmla="*/ T0 w 1620"/>
                <a:gd name="T2" fmla="+- 0 4947 4947"/>
                <a:gd name="T3" fmla="*/ 4947 h 990"/>
                <a:gd name="T4" fmla="+- 0 5726 5010"/>
                <a:gd name="T5" fmla="*/ T4 w 1620"/>
                <a:gd name="T6" fmla="+- 0 4950 4947"/>
                <a:gd name="T7" fmla="*/ 4950 h 990"/>
                <a:gd name="T8" fmla="+- 0 5634 5010"/>
                <a:gd name="T9" fmla="*/ T8 w 1620"/>
                <a:gd name="T10" fmla="+- 0 4960 4947"/>
                <a:gd name="T11" fmla="*/ 4960 h 990"/>
                <a:gd name="T12" fmla="+- 0 5547 5010"/>
                <a:gd name="T13" fmla="*/ T12 w 1620"/>
                <a:gd name="T14" fmla="+- 0 4976 4947"/>
                <a:gd name="T15" fmla="*/ 4976 h 990"/>
                <a:gd name="T16" fmla="+- 0 5464 5010"/>
                <a:gd name="T17" fmla="*/ T16 w 1620"/>
                <a:gd name="T18" fmla="+- 0 4997 4947"/>
                <a:gd name="T19" fmla="*/ 4997 h 990"/>
                <a:gd name="T20" fmla="+- 0 5386 5010"/>
                <a:gd name="T21" fmla="*/ T20 w 1620"/>
                <a:gd name="T22" fmla="+- 0 5024 4947"/>
                <a:gd name="T23" fmla="*/ 5024 h 990"/>
                <a:gd name="T24" fmla="+- 0 5313 5010"/>
                <a:gd name="T25" fmla="*/ T24 w 1620"/>
                <a:gd name="T26" fmla="+- 0 5056 4947"/>
                <a:gd name="T27" fmla="*/ 5056 h 990"/>
                <a:gd name="T28" fmla="+- 0 5247 5010"/>
                <a:gd name="T29" fmla="*/ T28 w 1620"/>
                <a:gd name="T30" fmla="+- 0 5092 4947"/>
                <a:gd name="T31" fmla="*/ 5092 h 990"/>
                <a:gd name="T32" fmla="+- 0 5188 5010"/>
                <a:gd name="T33" fmla="*/ T32 w 1620"/>
                <a:gd name="T34" fmla="+- 0 5132 4947"/>
                <a:gd name="T35" fmla="*/ 5132 h 990"/>
                <a:gd name="T36" fmla="+- 0 5136 5010"/>
                <a:gd name="T37" fmla="*/ T36 w 1620"/>
                <a:gd name="T38" fmla="+- 0 5177 4947"/>
                <a:gd name="T39" fmla="*/ 5177 h 990"/>
                <a:gd name="T40" fmla="+- 0 5092 5010"/>
                <a:gd name="T41" fmla="*/ T40 w 1620"/>
                <a:gd name="T42" fmla="+- 0 5224 4947"/>
                <a:gd name="T43" fmla="*/ 5224 h 990"/>
                <a:gd name="T44" fmla="+- 0 5057 5010"/>
                <a:gd name="T45" fmla="*/ T44 w 1620"/>
                <a:gd name="T46" fmla="+- 0 5275 4947"/>
                <a:gd name="T47" fmla="*/ 5275 h 990"/>
                <a:gd name="T48" fmla="+- 0 5015 5010"/>
                <a:gd name="T49" fmla="*/ T48 w 1620"/>
                <a:gd name="T50" fmla="+- 0 5384 4947"/>
                <a:gd name="T51" fmla="*/ 5384 h 990"/>
                <a:gd name="T52" fmla="+- 0 5010 5010"/>
                <a:gd name="T53" fmla="*/ T52 w 1620"/>
                <a:gd name="T54" fmla="+- 0 5442 4947"/>
                <a:gd name="T55" fmla="*/ 5442 h 990"/>
                <a:gd name="T56" fmla="+- 0 5015 5010"/>
                <a:gd name="T57" fmla="*/ T56 w 1620"/>
                <a:gd name="T58" fmla="+- 0 5500 4947"/>
                <a:gd name="T59" fmla="*/ 5500 h 990"/>
                <a:gd name="T60" fmla="+- 0 5057 5010"/>
                <a:gd name="T61" fmla="*/ T60 w 1620"/>
                <a:gd name="T62" fmla="+- 0 5609 4947"/>
                <a:gd name="T63" fmla="*/ 5609 h 990"/>
                <a:gd name="T64" fmla="+- 0 5092 5010"/>
                <a:gd name="T65" fmla="*/ T64 w 1620"/>
                <a:gd name="T66" fmla="+- 0 5660 4947"/>
                <a:gd name="T67" fmla="*/ 5660 h 990"/>
                <a:gd name="T68" fmla="+- 0 5136 5010"/>
                <a:gd name="T69" fmla="*/ T68 w 1620"/>
                <a:gd name="T70" fmla="+- 0 5707 4947"/>
                <a:gd name="T71" fmla="*/ 5707 h 990"/>
                <a:gd name="T72" fmla="+- 0 5188 5010"/>
                <a:gd name="T73" fmla="*/ T72 w 1620"/>
                <a:gd name="T74" fmla="+- 0 5752 4947"/>
                <a:gd name="T75" fmla="*/ 5752 h 990"/>
                <a:gd name="T76" fmla="+- 0 5247 5010"/>
                <a:gd name="T77" fmla="*/ T76 w 1620"/>
                <a:gd name="T78" fmla="+- 0 5792 4947"/>
                <a:gd name="T79" fmla="*/ 5792 h 990"/>
                <a:gd name="T80" fmla="+- 0 5313 5010"/>
                <a:gd name="T81" fmla="*/ T80 w 1620"/>
                <a:gd name="T82" fmla="+- 0 5828 4947"/>
                <a:gd name="T83" fmla="*/ 5828 h 990"/>
                <a:gd name="T84" fmla="+- 0 5386 5010"/>
                <a:gd name="T85" fmla="*/ T84 w 1620"/>
                <a:gd name="T86" fmla="+- 0 5860 4947"/>
                <a:gd name="T87" fmla="*/ 5860 h 990"/>
                <a:gd name="T88" fmla="+- 0 5464 5010"/>
                <a:gd name="T89" fmla="*/ T88 w 1620"/>
                <a:gd name="T90" fmla="+- 0 5887 4947"/>
                <a:gd name="T91" fmla="*/ 5887 h 990"/>
                <a:gd name="T92" fmla="+- 0 5547 5010"/>
                <a:gd name="T93" fmla="*/ T92 w 1620"/>
                <a:gd name="T94" fmla="+- 0 5908 4947"/>
                <a:gd name="T95" fmla="*/ 5908 h 990"/>
                <a:gd name="T96" fmla="+- 0 5634 5010"/>
                <a:gd name="T97" fmla="*/ T96 w 1620"/>
                <a:gd name="T98" fmla="+- 0 5924 4947"/>
                <a:gd name="T99" fmla="*/ 5924 h 990"/>
                <a:gd name="T100" fmla="+- 0 5726 5010"/>
                <a:gd name="T101" fmla="*/ T100 w 1620"/>
                <a:gd name="T102" fmla="+- 0 5934 4947"/>
                <a:gd name="T103" fmla="*/ 5934 h 990"/>
                <a:gd name="T104" fmla="+- 0 5820 5010"/>
                <a:gd name="T105" fmla="*/ T104 w 1620"/>
                <a:gd name="T106" fmla="+- 0 5937 4947"/>
                <a:gd name="T107" fmla="*/ 5937 h 990"/>
                <a:gd name="T108" fmla="+- 0 5914 5010"/>
                <a:gd name="T109" fmla="*/ T108 w 1620"/>
                <a:gd name="T110" fmla="+- 0 5934 4947"/>
                <a:gd name="T111" fmla="*/ 5934 h 990"/>
                <a:gd name="T112" fmla="+- 0 6006 5010"/>
                <a:gd name="T113" fmla="*/ T112 w 1620"/>
                <a:gd name="T114" fmla="+- 0 5924 4947"/>
                <a:gd name="T115" fmla="*/ 5924 h 990"/>
                <a:gd name="T116" fmla="+- 0 6093 5010"/>
                <a:gd name="T117" fmla="*/ T116 w 1620"/>
                <a:gd name="T118" fmla="+- 0 5908 4947"/>
                <a:gd name="T119" fmla="*/ 5908 h 990"/>
                <a:gd name="T120" fmla="+- 0 6176 5010"/>
                <a:gd name="T121" fmla="*/ T120 w 1620"/>
                <a:gd name="T122" fmla="+- 0 5887 4947"/>
                <a:gd name="T123" fmla="*/ 5887 h 990"/>
                <a:gd name="T124" fmla="+- 0 6254 5010"/>
                <a:gd name="T125" fmla="*/ T124 w 1620"/>
                <a:gd name="T126" fmla="+- 0 5860 4947"/>
                <a:gd name="T127" fmla="*/ 5860 h 990"/>
                <a:gd name="T128" fmla="+- 0 6327 5010"/>
                <a:gd name="T129" fmla="*/ T128 w 1620"/>
                <a:gd name="T130" fmla="+- 0 5828 4947"/>
                <a:gd name="T131" fmla="*/ 5828 h 990"/>
                <a:gd name="T132" fmla="+- 0 6393 5010"/>
                <a:gd name="T133" fmla="*/ T132 w 1620"/>
                <a:gd name="T134" fmla="+- 0 5792 4947"/>
                <a:gd name="T135" fmla="*/ 5792 h 990"/>
                <a:gd name="T136" fmla="+- 0 6452 5010"/>
                <a:gd name="T137" fmla="*/ T136 w 1620"/>
                <a:gd name="T138" fmla="+- 0 5752 4947"/>
                <a:gd name="T139" fmla="*/ 5752 h 990"/>
                <a:gd name="T140" fmla="+- 0 6504 5010"/>
                <a:gd name="T141" fmla="*/ T140 w 1620"/>
                <a:gd name="T142" fmla="+- 0 5707 4947"/>
                <a:gd name="T143" fmla="*/ 5707 h 990"/>
                <a:gd name="T144" fmla="+- 0 6548 5010"/>
                <a:gd name="T145" fmla="*/ T144 w 1620"/>
                <a:gd name="T146" fmla="+- 0 5660 4947"/>
                <a:gd name="T147" fmla="*/ 5660 h 990"/>
                <a:gd name="T148" fmla="+- 0 6583 5010"/>
                <a:gd name="T149" fmla="*/ T148 w 1620"/>
                <a:gd name="T150" fmla="+- 0 5609 4947"/>
                <a:gd name="T151" fmla="*/ 5609 h 990"/>
                <a:gd name="T152" fmla="+- 0 6625 5010"/>
                <a:gd name="T153" fmla="*/ T152 w 1620"/>
                <a:gd name="T154" fmla="+- 0 5500 4947"/>
                <a:gd name="T155" fmla="*/ 5500 h 990"/>
                <a:gd name="T156" fmla="+- 0 6630 5010"/>
                <a:gd name="T157" fmla="*/ T156 w 1620"/>
                <a:gd name="T158" fmla="+- 0 5442 4947"/>
                <a:gd name="T159" fmla="*/ 5442 h 990"/>
                <a:gd name="T160" fmla="+- 0 6625 5010"/>
                <a:gd name="T161" fmla="*/ T160 w 1620"/>
                <a:gd name="T162" fmla="+- 0 5384 4947"/>
                <a:gd name="T163" fmla="*/ 5384 h 990"/>
                <a:gd name="T164" fmla="+- 0 6583 5010"/>
                <a:gd name="T165" fmla="*/ T164 w 1620"/>
                <a:gd name="T166" fmla="+- 0 5275 4947"/>
                <a:gd name="T167" fmla="*/ 5275 h 990"/>
                <a:gd name="T168" fmla="+- 0 6548 5010"/>
                <a:gd name="T169" fmla="*/ T168 w 1620"/>
                <a:gd name="T170" fmla="+- 0 5224 4947"/>
                <a:gd name="T171" fmla="*/ 5224 h 990"/>
                <a:gd name="T172" fmla="+- 0 6504 5010"/>
                <a:gd name="T173" fmla="*/ T172 w 1620"/>
                <a:gd name="T174" fmla="+- 0 5177 4947"/>
                <a:gd name="T175" fmla="*/ 5177 h 990"/>
                <a:gd name="T176" fmla="+- 0 6452 5010"/>
                <a:gd name="T177" fmla="*/ T176 w 1620"/>
                <a:gd name="T178" fmla="+- 0 5132 4947"/>
                <a:gd name="T179" fmla="*/ 5132 h 990"/>
                <a:gd name="T180" fmla="+- 0 6393 5010"/>
                <a:gd name="T181" fmla="*/ T180 w 1620"/>
                <a:gd name="T182" fmla="+- 0 5092 4947"/>
                <a:gd name="T183" fmla="*/ 5092 h 990"/>
                <a:gd name="T184" fmla="+- 0 6327 5010"/>
                <a:gd name="T185" fmla="*/ T184 w 1620"/>
                <a:gd name="T186" fmla="+- 0 5056 4947"/>
                <a:gd name="T187" fmla="*/ 5056 h 990"/>
                <a:gd name="T188" fmla="+- 0 6254 5010"/>
                <a:gd name="T189" fmla="*/ T188 w 1620"/>
                <a:gd name="T190" fmla="+- 0 5024 4947"/>
                <a:gd name="T191" fmla="*/ 5024 h 990"/>
                <a:gd name="T192" fmla="+- 0 6176 5010"/>
                <a:gd name="T193" fmla="*/ T192 w 1620"/>
                <a:gd name="T194" fmla="+- 0 4997 4947"/>
                <a:gd name="T195" fmla="*/ 4997 h 990"/>
                <a:gd name="T196" fmla="+- 0 6093 5010"/>
                <a:gd name="T197" fmla="*/ T196 w 1620"/>
                <a:gd name="T198" fmla="+- 0 4976 4947"/>
                <a:gd name="T199" fmla="*/ 4976 h 990"/>
                <a:gd name="T200" fmla="+- 0 6006 5010"/>
                <a:gd name="T201" fmla="*/ T200 w 1620"/>
                <a:gd name="T202" fmla="+- 0 4960 4947"/>
                <a:gd name="T203" fmla="*/ 4960 h 990"/>
                <a:gd name="T204" fmla="+- 0 5914 5010"/>
                <a:gd name="T205" fmla="*/ T204 w 1620"/>
                <a:gd name="T206" fmla="+- 0 4950 4947"/>
                <a:gd name="T207" fmla="*/ 4950 h 990"/>
                <a:gd name="T208" fmla="+- 0 5820 5010"/>
                <a:gd name="T209" fmla="*/ T208 w 1620"/>
                <a:gd name="T210" fmla="+- 0 4947 4947"/>
                <a:gd name="T211" fmla="*/ 4947 h 99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Lst>
              <a:rect l="0" t="0" r="r" b="b"/>
              <a:pathLst>
                <a:path w="1620" h="990">
                  <a:moveTo>
                    <a:pt x="810" y="0"/>
                  </a:moveTo>
                  <a:lnTo>
                    <a:pt x="716" y="3"/>
                  </a:lnTo>
                  <a:lnTo>
                    <a:pt x="624" y="13"/>
                  </a:lnTo>
                  <a:lnTo>
                    <a:pt x="537" y="29"/>
                  </a:lnTo>
                  <a:lnTo>
                    <a:pt x="454" y="50"/>
                  </a:lnTo>
                  <a:lnTo>
                    <a:pt x="376" y="77"/>
                  </a:lnTo>
                  <a:lnTo>
                    <a:pt x="303" y="109"/>
                  </a:lnTo>
                  <a:lnTo>
                    <a:pt x="237" y="145"/>
                  </a:lnTo>
                  <a:lnTo>
                    <a:pt x="178" y="185"/>
                  </a:lnTo>
                  <a:lnTo>
                    <a:pt x="126" y="230"/>
                  </a:lnTo>
                  <a:lnTo>
                    <a:pt x="82" y="277"/>
                  </a:lnTo>
                  <a:lnTo>
                    <a:pt x="47" y="328"/>
                  </a:lnTo>
                  <a:lnTo>
                    <a:pt x="5" y="437"/>
                  </a:lnTo>
                  <a:lnTo>
                    <a:pt x="0" y="495"/>
                  </a:lnTo>
                  <a:lnTo>
                    <a:pt x="5" y="553"/>
                  </a:lnTo>
                  <a:lnTo>
                    <a:pt x="47" y="662"/>
                  </a:lnTo>
                  <a:lnTo>
                    <a:pt x="82" y="713"/>
                  </a:lnTo>
                  <a:lnTo>
                    <a:pt x="126" y="760"/>
                  </a:lnTo>
                  <a:lnTo>
                    <a:pt x="178" y="805"/>
                  </a:lnTo>
                  <a:lnTo>
                    <a:pt x="237" y="845"/>
                  </a:lnTo>
                  <a:lnTo>
                    <a:pt x="303" y="881"/>
                  </a:lnTo>
                  <a:lnTo>
                    <a:pt x="376" y="913"/>
                  </a:lnTo>
                  <a:lnTo>
                    <a:pt x="454" y="940"/>
                  </a:lnTo>
                  <a:lnTo>
                    <a:pt x="537" y="961"/>
                  </a:lnTo>
                  <a:lnTo>
                    <a:pt x="624" y="977"/>
                  </a:lnTo>
                  <a:lnTo>
                    <a:pt x="716" y="987"/>
                  </a:lnTo>
                  <a:lnTo>
                    <a:pt x="810" y="990"/>
                  </a:lnTo>
                  <a:lnTo>
                    <a:pt x="904" y="987"/>
                  </a:lnTo>
                  <a:lnTo>
                    <a:pt x="996" y="977"/>
                  </a:lnTo>
                  <a:lnTo>
                    <a:pt x="1083" y="961"/>
                  </a:lnTo>
                  <a:lnTo>
                    <a:pt x="1166" y="940"/>
                  </a:lnTo>
                  <a:lnTo>
                    <a:pt x="1244" y="913"/>
                  </a:lnTo>
                  <a:lnTo>
                    <a:pt x="1317" y="881"/>
                  </a:lnTo>
                  <a:lnTo>
                    <a:pt x="1383" y="845"/>
                  </a:lnTo>
                  <a:lnTo>
                    <a:pt x="1442" y="805"/>
                  </a:lnTo>
                  <a:lnTo>
                    <a:pt x="1494" y="760"/>
                  </a:lnTo>
                  <a:lnTo>
                    <a:pt x="1538" y="713"/>
                  </a:lnTo>
                  <a:lnTo>
                    <a:pt x="1573" y="662"/>
                  </a:lnTo>
                  <a:lnTo>
                    <a:pt x="1615" y="553"/>
                  </a:lnTo>
                  <a:lnTo>
                    <a:pt x="1620" y="495"/>
                  </a:lnTo>
                  <a:lnTo>
                    <a:pt x="1615" y="437"/>
                  </a:lnTo>
                  <a:lnTo>
                    <a:pt x="1573" y="328"/>
                  </a:lnTo>
                  <a:lnTo>
                    <a:pt x="1538" y="277"/>
                  </a:lnTo>
                  <a:lnTo>
                    <a:pt x="1494" y="230"/>
                  </a:lnTo>
                  <a:lnTo>
                    <a:pt x="1442" y="185"/>
                  </a:lnTo>
                  <a:lnTo>
                    <a:pt x="1383" y="145"/>
                  </a:lnTo>
                  <a:lnTo>
                    <a:pt x="1317" y="109"/>
                  </a:lnTo>
                  <a:lnTo>
                    <a:pt x="1244" y="77"/>
                  </a:lnTo>
                  <a:lnTo>
                    <a:pt x="1166" y="50"/>
                  </a:lnTo>
                  <a:lnTo>
                    <a:pt x="1083" y="29"/>
                  </a:lnTo>
                  <a:lnTo>
                    <a:pt x="996" y="13"/>
                  </a:lnTo>
                  <a:lnTo>
                    <a:pt x="904" y="3"/>
                  </a:lnTo>
                  <a:lnTo>
                    <a:pt x="8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IN"/>
            </a:p>
          </p:txBody>
        </p:sp>
        <p:sp>
          <p:nvSpPr>
            <p:cNvPr id="27" name="Freeform 26"/>
            <p:cNvSpPr>
              <a:spLocks/>
            </p:cNvSpPr>
            <p:nvPr/>
          </p:nvSpPr>
          <p:spPr bwMode="auto">
            <a:xfrm>
              <a:off x="5010" y="4946"/>
              <a:ext cx="1620" cy="990"/>
            </a:xfrm>
            <a:custGeom>
              <a:avLst/>
              <a:gdLst>
                <a:gd name="T0" fmla="+- 0 5820 5010"/>
                <a:gd name="T1" fmla="*/ T0 w 1620"/>
                <a:gd name="T2" fmla="+- 0 4947 4947"/>
                <a:gd name="T3" fmla="*/ 4947 h 990"/>
                <a:gd name="T4" fmla="+- 0 5726 5010"/>
                <a:gd name="T5" fmla="*/ T4 w 1620"/>
                <a:gd name="T6" fmla="+- 0 4950 4947"/>
                <a:gd name="T7" fmla="*/ 4950 h 990"/>
                <a:gd name="T8" fmla="+- 0 5634 5010"/>
                <a:gd name="T9" fmla="*/ T8 w 1620"/>
                <a:gd name="T10" fmla="+- 0 4960 4947"/>
                <a:gd name="T11" fmla="*/ 4960 h 990"/>
                <a:gd name="T12" fmla="+- 0 5547 5010"/>
                <a:gd name="T13" fmla="*/ T12 w 1620"/>
                <a:gd name="T14" fmla="+- 0 4976 4947"/>
                <a:gd name="T15" fmla="*/ 4976 h 990"/>
                <a:gd name="T16" fmla="+- 0 5464 5010"/>
                <a:gd name="T17" fmla="*/ T16 w 1620"/>
                <a:gd name="T18" fmla="+- 0 4997 4947"/>
                <a:gd name="T19" fmla="*/ 4997 h 990"/>
                <a:gd name="T20" fmla="+- 0 5386 5010"/>
                <a:gd name="T21" fmla="*/ T20 w 1620"/>
                <a:gd name="T22" fmla="+- 0 5024 4947"/>
                <a:gd name="T23" fmla="*/ 5024 h 990"/>
                <a:gd name="T24" fmla="+- 0 5313 5010"/>
                <a:gd name="T25" fmla="*/ T24 w 1620"/>
                <a:gd name="T26" fmla="+- 0 5056 4947"/>
                <a:gd name="T27" fmla="*/ 5056 h 990"/>
                <a:gd name="T28" fmla="+- 0 5247 5010"/>
                <a:gd name="T29" fmla="*/ T28 w 1620"/>
                <a:gd name="T30" fmla="+- 0 5092 4947"/>
                <a:gd name="T31" fmla="*/ 5092 h 990"/>
                <a:gd name="T32" fmla="+- 0 5188 5010"/>
                <a:gd name="T33" fmla="*/ T32 w 1620"/>
                <a:gd name="T34" fmla="+- 0 5132 4947"/>
                <a:gd name="T35" fmla="*/ 5132 h 990"/>
                <a:gd name="T36" fmla="+- 0 5136 5010"/>
                <a:gd name="T37" fmla="*/ T36 w 1620"/>
                <a:gd name="T38" fmla="+- 0 5177 4947"/>
                <a:gd name="T39" fmla="*/ 5177 h 990"/>
                <a:gd name="T40" fmla="+- 0 5092 5010"/>
                <a:gd name="T41" fmla="*/ T40 w 1620"/>
                <a:gd name="T42" fmla="+- 0 5224 4947"/>
                <a:gd name="T43" fmla="*/ 5224 h 990"/>
                <a:gd name="T44" fmla="+- 0 5057 5010"/>
                <a:gd name="T45" fmla="*/ T44 w 1620"/>
                <a:gd name="T46" fmla="+- 0 5275 4947"/>
                <a:gd name="T47" fmla="*/ 5275 h 990"/>
                <a:gd name="T48" fmla="+- 0 5015 5010"/>
                <a:gd name="T49" fmla="*/ T48 w 1620"/>
                <a:gd name="T50" fmla="+- 0 5384 4947"/>
                <a:gd name="T51" fmla="*/ 5384 h 990"/>
                <a:gd name="T52" fmla="+- 0 5010 5010"/>
                <a:gd name="T53" fmla="*/ T52 w 1620"/>
                <a:gd name="T54" fmla="+- 0 5442 4947"/>
                <a:gd name="T55" fmla="*/ 5442 h 990"/>
                <a:gd name="T56" fmla="+- 0 5015 5010"/>
                <a:gd name="T57" fmla="*/ T56 w 1620"/>
                <a:gd name="T58" fmla="+- 0 5500 4947"/>
                <a:gd name="T59" fmla="*/ 5500 h 990"/>
                <a:gd name="T60" fmla="+- 0 5057 5010"/>
                <a:gd name="T61" fmla="*/ T60 w 1620"/>
                <a:gd name="T62" fmla="+- 0 5609 4947"/>
                <a:gd name="T63" fmla="*/ 5609 h 990"/>
                <a:gd name="T64" fmla="+- 0 5092 5010"/>
                <a:gd name="T65" fmla="*/ T64 w 1620"/>
                <a:gd name="T66" fmla="+- 0 5660 4947"/>
                <a:gd name="T67" fmla="*/ 5660 h 990"/>
                <a:gd name="T68" fmla="+- 0 5136 5010"/>
                <a:gd name="T69" fmla="*/ T68 w 1620"/>
                <a:gd name="T70" fmla="+- 0 5707 4947"/>
                <a:gd name="T71" fmla="*/ 5707 h 990"/>
                <a:gd name="T72" fmla="+- 0 5188 5010"/>
                <a:gd name="T73" fmla="*/ T72 w 1620"/>
                <a:gd name="T74" fmla="+- 0 5752 4947"/>
                <a:gd name="T75" fmla="*/ 5752 h 990"/>
                <a:gd name="T76" fmla="+- 0 5247 5010"/>
                <a:gd name="T77" fmla="*/ T76 w 1620"/>
                <a:gd name="T78" fmla="+- 0 5792 4947"/>
                <a:gd name="T79" fmla="*/ 5792 h 990"/>
                <a:gd name="T80" fmla="+- 0 5313 5010"/>
                <a:gd name="T81" fmla="*/ T80 w 1620"/>
                <a:gd name="T82" fmla="+- 0 5828 4947"/>
                <a:gd name="T83" fmla="*/ 5828 h 990"/>
                <a:gd name="T84" fmla="+- 0 5386 5010"/>
                <a:gd name="T85" fmla="*/ T84 w 1620"/>
                <a:gd name="T86" fmla="+- 0 5860 4947"/>
                <a:gd name="T87" fmla="*/ 5860 h 990"/>
                <a:gd name="T88" fmla="+- 0 5464 5010"/>
                <a:gd name="T89" fmla="*/ T88 w 1620"/>
                <a:gd name="T90" fmla="+- 0 5887 4947"/>
                <a:gd name="T91" fmla="*/ 5887 h 990"/>
                <a:gd name="T92" fmla="+- 0 5547 5010"/>
                <a:gd name="T93" fmla="*/ T92 w 1620"/>
                <a:gd name="T94" fmla="+- 0 5908 4947"/>
                <a:gd name="T95" fmla="*/ 5908 h 990"/>
                <a:gd name="T96" fmla="+- 0 5634 5010"/>
                <a:gd name="T97" fmla="*/ T96 w 1620"/>
                <a:gd name="T98" fmla="+- 0 5924 4947"/>
                <a:gd name="T99" fmla="*/ 5924 h 990"/>
                <a:gd name="T100" fmla="+- 0 5726 5010"/>
                <a:gd name="T101" fmla="*/ T100 w 1620"/>
                <a:gd name="T102" fmla="+- 0 5934 4947"/>
                <a:gd name="T103" fmla="*/ 5934 h 990"/>
                <a:gd name="T104" fmla="+- 0 5820 5010"/>
                <a:gd name="T105" fmla="*/ T104 w 1620"/>
                <a:gd name="T106" fmla="+- 0 5937 4947"/>
                <a:gd name="T107" fmla="*/ 5937 h 990"/>
                <a:gd name="T108" fmla="+- 0 5914 5010"/>
                <a:gd name="T109" fmla="*/ T108 w 1620"/>
                <a:gd name="T110" fmla="+- 0 5934 4947"/>
                <a:gd name="T111" fmla="*/ 5934 h 990"/>
                <a:gd name="T112" fmla="+- 0 6006 5010"/>
                <a:gd name="T113" fmla="*/ T112 w 1620"/>
                <a:gd name="T114" fmla="+- 0 5924 4947"/>
                <a:gd name="T115" fmla="*/ 5924 h 990"/>
                <a:gd name="T116" fmla="+- 0 6093 5010"/>
                <a:gd name="T117" fmla="*/ T116 w 1620"/>
                <a:gd name="T118" fmla="+- 0 5908 4947"/>
                <a:gd name="T119" fmla="*/ 5908 h 990"/>
                <a:gd name="T120" fmla="+- 0 6176 5010"/>
                <a:gd name="T121" fmla="*/ T120 w 1620"/>
                <a:gd name="T122" fmla="+- 0 5887 4947"/>
                <a:gd name="T123" fmla="*/ 5887 h 990"/>
                <a:gd name="T124" fmla="+- 0 6254 5010"/>
                <a:gd name="T125" fmla="*/ T124 w 1620"/>
                <a:gd name="T126" fmla="+- 0 5860 4947"/>
                <a:gd name="T127" fmla="*/ 5860 h 990"/>
                <a:gd name="T128" fmla="+- 0 6327 5010"/>
                <a:gd name="T129" fmla="*/ T128 w 1620"/>
                <a:gd name="T130" fmla="+- 0 5828 4947"/>
                <a:gd name="T131" fmla="*/ 5828 h 990"/>
                <a:gd name="T132" fmla="+- 0 6393 5010"/>
                <a:gd name="T133" fmla="*/ T132 w 1620"/>
                <a:gd name="T134" fmla="+- 0 5792 4947"/>
                <a:gd name="T135" fmla="*/ 5792 h 990"/>
                <a:gd name="T136" fmla="+- 0 6452 5010"/>
                <a:gd name="T137" fmla="*/ T136 w 1620"/>
                <a:gd name="T138" fmla="+- 0 5752 4947"/>
                <a:gd name="T139" fmla="*/ 5752 h 990"/>
                <a:gd name="T140" fmla="+- 0 6504 5010"/>
                <a:gd name="T141" fmla="*/ T140 w 1620"/>
                <a:gd name="T142" fmla="+- 0 5707 4947"/>
                <a:gd name="T143" fmla="*/ 5707 h 990"/>
                <a:gd name="T144" fmla="+- 0 6548 5010"/>
                <a:gd name="T145" fmla="*/ T144 w 1620"/>
                <a:gd name="T146" fmla="+- 0 5660 4947"/>
                <a:gd name="T147" fmla="*/ 5660 h 990"/>
                <a:gd name="T148" fmla="+- 0 6583 5010"/>
                <a:gd name="T149" fmla="*/ T148 w 1620"/>
                <a:gd name="T150" fmla="+- 0 5609 4947"/>
                <a:gd name="T151" fmla="*/ 5609 h 990"/>
                <a:gd name="T152" fmla="+- 0 6625 5010"/>
                <a:gd name="T153" fmla="*/ T152 w 1620"/>
                <a:gd name="T154" fmla="+- 0 5500 4947"/>
                <a:gd name="T155" fmla="*/ 5500 h 990"/>
                <a:gd name="T156" fmla="+- 0 6630 5010"/>
                <a:gd name="T157" fmla="*/ T156 w 1620"/>
                <a:gd name="T158" fmla="+- 0 5442 4947"/>
                <a:gd name="T159" fmla="*/ 5442 h 990"/>
                <a:gd name="T160" fmla="+- 0 6625 5010"/>
                <a:gd name="T161" fmla="*/ T160 w 1620"/>
                <a:gd name="T162" fmla="+- 0 5384 4947"/>
                <a:gd name="T163" fmla="*/ 5384 h 990"/>
                <a:gd name="T164" fmla="+- 0 6583 5010"/>
                <a:gd name="T165" fmla="*/ T164 w 1620"/>
                <a:gd name="T166" fmla="+- 0 5275 4947"/>
                <a:gd name="T167" fmla="*/ 5275 h 990"/>
                <a:gd name="T168" fmla="+- 0 6548 5010"/>
                <a:gd name="T169" fmla="*/ T168 w 1620"/>
                <a:gd name="T170" fmla="+- 0 5224 4947"/>
                <a:gd name="T171" fmla="*/ 5224 h 990"/>
                <a:gd name="T172" fmla="+- 0 6504 5010"/>
                <a:gd name="T173" fmla="*/ T172 w 1620"/>
                <a:gd name="T174" fmla="+- 0 5177 4947"/>
                <a:gd name="T175" fmla="*/ 5177 h 990"/>
                <a:gd name="T176" fmla="+- 0 6452 5010"/>
                <a:gd name="T177" fmla="*/ T176 w 1620"/>
                <a:gd name="T178" fmla="+- 0 5132 4947"/>
                <a:gd name="T179" fmla="*/ 5132 h 990"/>
                <a:gd name="T180" fmla="+- 0 6393 5010"/>
                <a:gd name="T181" fmla="*/ T180 w 1620"/>
                <a:gd name="T182" fmla="+- 0 5092 4947"/>
                <a:gd name="T183" fmla="*/ 5092 h 990"/>
                <a:gd name="T184" fmla="+- 0 6327 5010"/>
                <a:gd name="T185" fmla="*/ T184 w 1620"/>
                <a:gd name="T186" fmla="+- 0 5056 4947"/>
                <a:gd name="T187" fmla="*/ 5056 h 990"/>
                <a:gd name="T188" fmla="+- 0 6254 5010"/>
                <a:gd name="T189" fmla="*/ T188 w 1620"/>
                <a:gd name="T190" fmla="+- 0 5024 4947"/>
                <a:gd name="T191" fmla="*/ 5024 h 990"/>
                <a:gd name="T192" fmla="+- 0 6176 5010"/>
                <a:gd name="T193" fmla="*/ T192 w 1620"/>
                <a:gd name="T194" fmla="+- 0 4997 4947"/>
                <a:gd name="T195" fmla="*/ 4997 h 990"/>
                <a:gd name="T196" fmla="+- 0 6093 5010"/>
                <a:gd name="T197" fmla="*/ T196 w 1620"/>
                <a:gd name="T198" fmla="+- 0 4976 4947"/>
                <a:gd name="T199" fmla="*/ 4976 h 990"/>
                <a:gd name="T200" fmla="+- 0 6006 5010"/>
                <a:gd name="T201" fmla="*/ T200 w 1620"/>
                <a:gd name="T202" fmla="+- 0 4960 4947"/>
                <a:gd name="T203" fmla="*/ 4960 h 990"/>
                <a:gd name="T204" fmla="+- 0 5914 5010"/>
                <a:gd name="T205" fmla="*/ T204 w 1620"/>
                <a:gd name="T206" fmla="+- 0 4950 4947"/>
                <a:gd name="T207" fmla="*/ 4950 h 990"/>
                <a:gd name="T208" fmla="+- 0 5820 5010"/>
                <a:gd name="T209" fmla="*/ T208 w 1620"/>
                <a:gd name="T210" fmla="+- 0 4947 4947"/>
                <a:gd name="T211" fmla="*/ 4947 h 99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Lst>
              <a:rect l="0" t="0" r="r" b="b"/>
              <a:pathLst>
                <a:path w="1620" h="990">
                  <a:moveTo>
                    <a:pt x="810" y="0"/>
                  </a:moveTo>
                  <a:lnTo>
                    <a:pt x="716" y="3"/>
                  </a:lnTo>
                  <a:lnTo>
                    <a:pt x="624" y="13"/>
                  </a:lnTo>
                  <a:lnTo>
                    <a:pt x="537" y="29"/>
                  </a:lnTo>
                  <a:lnTo>
                    <a:pt x="454" y="50"/>
                  </a:lnTo>
                  <a:lnTo>
                    <a:pt x="376" y="77"/>
                  </a:lnTo>
                  <a:lnTo>
                    <a:pt x="303" y="109"/>
                  </a:lnTo>
                  <a:lnTo>
                    <a:pt x="237" y="145"/>
                  </a:lnTo>
                  <a:lnTo>
                    <a:pt x="178" y="185"/>
                  </a:lnTo>
                  <a:lnTo>
                    <a:pt x="126" y="230"/>
                  </a:lnTo>
                  <a:lnTo>
                    <a:pt x="82" y="277"/>
                  </a:lnTo>
                  <a:lnTo>
                    <a:pt x="47" y="328"/>
                  </a:lnTo>
                  <a:lnTo>
                    <a:pt x="5" y="437"/>
                  </a:lnTo>
                  <a:lnTo>
                    <a:pt x="0" y="495"/>
                  </a:lnTo>
                  <a:lnTo>
                    <a:pt x="5" y="553"/>
                  </a:lnTo>
                  <a:lnTo>
                    <a:pt x="47" y="662"/>
                  </a:lnTo>
                  <a:lnTo>
                    <a:pt x="82" y="713"/>
                  </a:lnTo>
                  <a:lnTo>
                    <a:pt x="126" y="760"/>
                  </a:lnTo>
                  <a:lnTo>
                    <a:pt x="178" y="805"/>
                  </a:lnTo>
                  <a:lnTo>
                    <a:pt x="237" y="845"/>
                  </a:lnTo>
                  <a:lnTo>
                    <a:pt x="303" y="881"/>
                  </a:lnTo>
                  <a:lnTo>
                    <a:pt x="376" y="913"/>
                  </a:lnTo>
                  <a:lnTo>
                    <a:pt x="454" y="940"/>
                  </a:lnTo>
                  <a:lnTo>
                    <a:pt x="537" y="961"/>
                  </a:lnTo>
                  <a:lnTo>
                    <a:pt x="624" y="977"/>
                  </a:lnTo>
                  <a:lnTo>
                    <a:pt x="716" y="987"/>
                  </a:lnTo>
                  <a:lnTo>
                    <a:pt x="810" y="990"/>
                  </a:lnTo>
                  <a:lnTo>
                    <a:pt x="904" y="987"/>
                  </a:lnTo>
                  <a:lnTo>
                    <a:pt x="996" y="977"/>
                  </a:lnTo>
                  <a:lnTo>
                    <a:pt x="1083" y="961"/>
                  </a:lnTo>
                  <a:lnTo>
                    <a:pt x="1166" y="940"/>
                  </a:lnTo>
                  <a:lnTo>
                    <a:pt x="1244" y="913"/>
                  </a:lnTo>
                  <a:lnTo>
                    <a:pt x="1317" y="881"/>
                  </a:lnTo>
                  <a:lnTo>
                    <a:pt x="1383" y="845"/>
                  </a:lnTo>
                  <a:lnTo>
                    <a:pt x="1442" y="805"/>
                  </a:lnTo>
                  <a:lnTo>
                    <a:pt x="1494" y="760"/>
                  </a:lnTo>
                  <a:lnTo>
                    <a:pt x="1538" y="713"/>
                  </a:lnTo>
                  <a:lnTo>
                    <a:pt x="1573" y="662"/>
                  </a:lnTo>
                  <a:lnTo>
                    <a:pt x="1615" y="553"/>
                  </a:lnTo>
                  <a:lnTo>
                    <a:pt x="1620" y="495"/>
                  </a:lnTo>
                  <a:lnTo>
                    <a:pt x="1615" y="437"/>
                  </a:lnTo>
                  <a:lnTo>
                    <a:pt x="1573" y="328"/>
                  </a:lnTo>
                  <a:lnTo>
                    <a:pt x="1538" y="277"/>
                  </a:lnTo>
                  <a:lnTo>
                    <a:pt x="1494" y="230"/>
                  </a:lnTo>
                  <a:lnTo>
                    <a:pt x="1442" y="185"/>
                  </a:lnTo>
                  <a:lnTo>
                    <a:pt x="1383" y="145"/>
                  </a:lnTo>
                  <a:lnTo>
                    <a:pt x="1317" y="109"/>
                  </a:lnTo>
                  <a:lnTo>
                    <a:pt x="1244" y="77"/>
                  </a:lnTo>
                  <a:lnTo>
                    <a:pt x="1166" y="50"/>
                  </a:lnTo>
                  <a:lnTo>
                    <a:pt x="1083" y="29"/>
                  </a:lnTo>
                  <a:lnTo>
                    <a:pt x="996" y="13"/>
                  </a:lnTo>
                  <a:lnTo>
                    <a:pt x="904" y="3"/>
                  </a:lnTo>
                  <a:lnTo>
                    <a:pt x="810" y="0"/>
                  </a:lnTo>
                  <a:close/>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28" name="Freeform 27"/>
            <p:cNvSpPr>
              <a:spLocks/>
            </p:cNvSpPr>
            <p:nvPr/>
          </p:nvSpPr>
          <p:spPr bwMode="auto">
            <a:xfrm>
              <a:off x="5055" y="6686"/>
              <a:ext cx="1875" cy="930"/>
            </a:xfrm>
            <a:custGeom>
              <a:avLst/>
              <a:gdLst>
                <a:gd name="T0" fmla="+- 0 5993 5055"/>
                <a:gd name="T1" fmla="*/ T0 w 1875"/>
                <a:gd name="T2" fmla="+- 0 6687 6687"/>
                <a:gd name="T3" fmla="*/ 6687 h 930"/>
                <a:gd name="T4" fmla="+- 0 5897 5055"/>
                <a:gd name="T5" fmla="*/ T4 w 1875"/>
                <a:gd name="T6" fmla="+- 0 6689 6687"/>
                <a:gd name="T7" fmla="*/ 6689 h 930"/>
                <a:gd name="T8" fmla="+- 0 5804 5055"/>
                <a:gd name="T9" fmla="*/ T8 w 1875"/>
                <a:gd name="T10" fmla="+- 0 6696 6687"/>
                <a:gd name="T11" fmla="*/ 6696 h 930"/>
                <a:gd name="T12" fmla="+- 0 5714 5055"/>
                <a:gd name="T13" fmla="*/ T12 w 1875"/>
                <a:gd name="T14" fmla="+- 0 6708 6687"/>
                <a:gd name="T15" fmla="*/ 6708 h 930"/>
                <a:gd name="T16" fmla="+- 0 5628 5055"/>
                <a:gd name="T17" fmla="*/ T16 w 1875"/>
                <a:gd name="T18" fmla="+- 0 6724 6687"/>
                <a:gd name="T19" fmla="*/ 6724 h 930"/>
                <a:gd name="T20" fmla="+- 0 5546 5055"/>
                <a:gd name="T21" fmla="*/ T20 w 1875"/>
                <a:gd name="T22" fmla="+- 0 6743 6687"/>
                <a:gd name="T23" fmla="*/ 6743 h 930"/>
                <a:gd name="T24" fmla="+- 0 5468 5055"/>
                <a:gd name="T25" fmla="*/ T24 w 1875"/>
                <a:gd name="T26" fmla="+- 0 6766 6687"/>
                <a:gd name="T27" fmla="*/ 6766 h 930"/>
                <a:gd name="T28" fmla="+- 0 5396 5055"/>
                <a:gd name="T29" fmla="*/ T28 w 1875"/>
                <a:gd name="T30" fmla="+- 0 6793 6687"/>
                <a:gd name="T31" fmla="*/ 6793 h 930"/>
                <a:gd name="T32" fmla="+- 0 5330 5055"/>
                <a:gd name="T33" fmla="*/ T32 w 1875"/>
                <a:gd name="T34" fmla="+- 0 6823 6687"/>
                <a:gd name="T35" fmla="*/ 6823 h 930"/>
                <a:gd name="T36" fmla="+- 0 5269 5055"/>
                <a:gd name="T37" fmla="*/ T36 w 1875"/>
                <a:gd name="T38" fmla="+- 0 6856 6687"/>
                <a:gd name="T39" fmla="*/ 6856 h 930"/>
                <a:gd name="T40" fmla="+- 0 5215 5055"/>
                <a:gd name="T41" fmla="*/ T40 w 1875"/>
                <a:gd name="T42" fmla="+- 0 6892 6687"/>
                <a:gd name="T43" fmla="*/ 6892 h 930"/>
                <a:gd name="T44" fmla="+- 0 5168 5055"/>
                <a:gd name="T45" fmla="*/ T44 w 1875"/>
                <a:gd name="T46" fmla="+- 0 6930 6687"/>
                <a:gd name="T47" fmla="*/ 6930 h 930"/>
                <a:gd name="T48" fmla="+- 0 5097 5055"/>
                <a:gd name="T49" fmla="*/ T48 w 1875"/>
                <a:gd name="T50" fmla="+- 0 7014 6687"/>
                <a:gd name="T51" fmla="*/ 7014 h 930"/>
                <a:gd name="T52" fmla="+- 0 5060 5055"/>
                <a:gd name="T53" fmla="*/ T52 w 1875"/>
                <a:gd name="T54" fmla="+- 0 7104 6687"/>
                <a:gd name="T55" fmla="*/ 7104 h 930"/>
                <a:gd name="T56" fmla="+- 0 5055 5055"/>
                <a:gd name="T57" fmla="*/ T56 w 1875"/>
                <a:gd name="T58" fmla="+- 0 7152 6687"/>
                <a:gd name="T59" fmla="*/ 7152 h 930"/>
                <a:gd name="T60" fmla="+- 0 5060 5055"/>
                <a:gd name="T61" fmla="*/ T60 w 1875"/>
                <a:gd name="T62" fmla="+- 0 7200 6687"/>
                <a:gd name="T63" fmla="*/ 7200 h 930"/>
                <a:gd name="T64" fmla="+- 0 5097 5055"/>
                <a:gd name="T65" fmla="*/ T64 w 1875"/>
                <a:gd name="T66" fmla="+- 0 7290 6687"/>
                <a:gd name="T67" fmla="*/ 7290 h 930"/>
                <a:gd name="T68" fmla="+- 0 5168 5055"/>
                <a:gd name="T69" fmla="*/ T68 w 1875"/>
                <a:gd name="T70" fmla="+- 0 7374 6687"/>
                <a:gd name="T71" fmla="*/ 7374 h 930"/>
                <a:gd name="T72" fmla="+- 0 5215 5055"/>
                <a:gd name="T73" fmla="*/ T72 w 1875"/>
                <a:gd name="T74" fmla="+- 0 7412 6687"/>
                <a:gd name="T75" fmla="*/ 7412 h 930"/>
                <a:gd name="T76" fmla="+- 0 5269 5055"/>
                <a:gd name="T77" fmla="*/ T76 w 1875"/>
                <a:gd name="T78" fmla="+- 0 7448 6687"/>
                <a:gd name="T79" fmla="*/ 7448 h 930"/>
                <a:gd name="T80" fmla="+- 0 5330 5055"/>
                <a:gd name="T81" fmla="*/ T80 w 1875"/>
                <a:gd name="T82" fmla="+- 0 7481 6687"/>
                <a:gd name="T83" fmla="*/ 7481 h 930"/>
                <a:gd name="T84" fmla="+- 0 5396 5055"/>
                <a:gd name="T85" fmla="*/ T84 w 1875"/>
                <a:gd name="T86" fmla="+- 0 7511 6687"/>
                <a:gd name="T87" fmla="*/ 7511 h 930"/>
                <a:gd name="T88" fmla="+- 0 5468 5055"/>
                <a:gd name="T89" fmla="*/ T88 w 1875"/>
                <a:gd name="T90" fmla="+- 0 7538 6687"/>
                <a:gd name="T91" fmla="*/ 7538 h 930"/>
                <a:gd name="T92" fmla="+- 0 5546 5055"/>
                <a:gd name="T93" fmla="*/ T92 w 1875"/>
                <a:gd name="T94" fmla="+- 0 7561 6687"/>
                <a:gd name="T95" fmla="*/ 7561 h 930"/>
                <a:gd name="T96" fmla="+- 0 5628 5055"/>
                <a:gd name="T97" fmla="*/ T96 w 1875"/>
                <a:gd name="T98" fmla="+- 0 7580 6687"/>
                <a:gd name="T99" fmla="*/ 7580 h 930"/>
                <a:gd name="T100" fmla="+- 0 5714 5055"/>
                <a:gd name="T101" fmla="*/ T100 w 1875"/>
                <a:gd name="T102" fmla="+- 0 7596 6687"/>
                <a:gd name="T103" fmla="*/ 7596 h 930"/>
                <a:gd name="T104" fmla="+- 0 5804 5055"/>
                <a:gd name="T105" fmla="*/ T104 w 1875"/>
                <a:gd name="T106" fmla="+- 0 7608 6687"/>
                <a:gd name="T107" fmla="*/ 7608 h 930"/>
                <a:gd name="T108" fmla="+- 0 5897 5055"/>
                <a:gd name="T109" fmla="*/ T108 w 1875"/>
                <a:gd name="T110" fmla="+- 0 7615 6687"/>
                <a:gd name="T111" fmla="*/ 7615 h 930"/>
                <a:gd name="T112" fmla="+- 0 5993 5055"/>
                <a:gd name="T113" fmla="*/ T112 w 1875"/>
                <a:gd name="T114" fmla="+- 0 7617 6687"/>
                <a:gd name="T115" fmla="*/ 7617 h 930"/>
                <a:gd name="T116" fmla="+- 0 6088 5055"/>
                <a:gd name="T117" fmla="*/ T116 w 1875"/>
                <a:gd name="T118" fmla="+- 0 7615 6687"/>
                <a:gd name="T119" fmla="*/ 7615 h 930"/>
                <a:gd name="T120" fmla="+- 0 6181 5055"/>
                <a:gd name="T121" fmla="*/ T120 w 1875"/>
                <a:gd name="T122" fmla="+- 0 7608 6687"/>
                <a:gd name="T123" fmla="*/ 7608 h 930"/>
                <a:gd name="T124" fmla="+- 0 6271 5055"/>
                <a:gd name="T125" fmla="*/ T124 w 1875"/>
                <a:gd name="T126" fmla="+- 0 7596 6687"/>
                <a:gd name="T127" fmla="*/ 7596 h 930"/>
                <a:gd name="T128" fmla="+- 0 6357 5055"/>
                <a:gd name="T129" fmla="*/ T128 w 1875"/>
                <a:gd name="T130" fmla="+- 0 7580 6687"/>
                <a:gd name="T131" fmla="*/ 7580 h 930"/>
                <a:gd name="T132" fmla="+- 0 6439 5055"/>
                <a:gd name="T133" fmla="*/ T132 w 1875"/>
                <a:gd name="T134" fmla="+- 0 7561 6687"/>
                <a:gd name="T135" fmla="*/ 7561 h 930"/>
                <a:gd name="T136" fmla="+- 0 6517 5055"/>
                <a:gd name="T137" fmla="*/ T136 w 1875"/>
                <a:gd name="T138" fmla="+- 0 7538 6687"/>
                <a:gd name="T139" fmla="*/ 7538 h 930"/>
                <a:gd name="T140" fmla="+- 0 6589 5055"/>
                <a:gd name="T141" fmla="*/ T140 w 1875"/>
                <a:gd name="T142" fmla="+- 0 7511 6687"/>
                <a:gd name="T143" fmla="*/ 7511 h 930"/>
                <a:gd name="T144" fmla="+- 0 6655 5055"/>
                <a:gd name="T145" fmla="*/ T144 w 1875"/>
                <a:gd name="T146" fmla="+- 0 7481 6687"/>
                <a:gd name="T147" fmla="*/ 7481 h 930"/>
                <a:gd name="T148" fmla="+- 0 6716 5055"/>
                <a:gd name="T149" fmla="*/ T148 w 1875"/>
                <a:gd name="T150" fmla="+- 0 7448 6687"/>
                <a:gd name="T151" fmla="*/ 7448 h 930"/>
                <a:gd name="T152" fmla="+- 0 6770 5055"/>
                <a:gd name="T153" fmla="*/ T152 w 1875"/>
                <a:gd name="T154" fmla="+- 0 7412 6687"/>
                <a:gd name="T155" fmla="*/ 7412 h 930"/>
                <a:gd name="T156" fmla="+- 0 6817 5055"/>
                <a:gd name="T157" fmla="*/ T156 w 1875"/>
                <a:gd name="T158" fmla="+- 0 7374 6687"/>
                <a:gd name="T159" fmla="*/ 7374 h 930"/>
                <a:gd name="T160" fmla="+- 0 6888 5055"/>
                <a:gd name="T161" fmla="*/ T160 w 1875"/>
                <a:gd name="T162" fmla="+- 0 7290 6687"/>
                <a:gd name="T163" fmla="*/ 7290 h 930"/>
                <a:gd name="T164" fmla="+- 0 6925 5055"/>
                <a:gd name="T165" fmla="*/ T164 w 1875"/>
                <a:gd name="T166" fmla="+- 0 7200 6687"/>
                <a:gd name="T167" fmla="*/ 7200 h 930"/>
                <a:gd name="T168" fmla="+- 0 6930 5055"/>
                <a:gd name="T169" fmla="*/ T168 w 1875"/>
                <a:gd name="T170" fmla="+- 0 7152 6687"/>
                <a:gd name="T171" fmla="*/ 7152 h 930"/>
                <a:gd name="T172" fmla="+- 0 6925 5055"/>
                <a:gd name="T173" fmla="*/ T172 w 1875"/>
                <a:gd name="T174" fmla="+- 0 7104 6687"/>
                <a:gd name="T175" fmla="*/ 7104 h 930"/>
                <a:gd name="T176" fmla="+- 0 6888 5055"/>
                <a:gd name="T177" fmla="*/ T176 w 1875"/>
                <a:gd name="T178" fmla="+- 0 7014 6687"/>
                <a:gd name="T179" fmla="*/ 7014 h 930"/>
                <a:gd name="T180" fmla="+- 0 6817 5055"/>
                <a:gd name="T181" fmla="*/ T180 w 1875"/>
                <a:gd name="T182" fmla="+- 0 6930 6687"/>
                <a:gd name="T183" fmla="*/ 6930 h 930"/>
                <a:gd name="T184" fmla="+- 0 6770 5055"/>
                <a:gd name="T185" fmla="*/ T184 w 1875"/>
                <a:gd name="T186" fmla="+- 0 6892 6687"/>
                <a:gd name="T187" fmla="*/ 6892 h 930"/>
                <a:gd name="T188" fmla="+- 0 6716 5055"/>
                <a:gd name="T189" fmla="*/ T188 w 1875"/>
                <a:gd name="T190" fmla="+- 0 6856 6687"/>
                <a:gd name="T191" fmla="*/ 6856 h 930"/>
                <a:gd name="T192" fmla="+- 0 6655 5055"/>
                <a:gd name="T193" fmla="*/ T192 w 1875"/>
                <a:gd name="T194" fmla="+- 0 6823 6687"/>
                <a:gd name="T195" fmla="*/ 6823 h 930"/>
                <a:gd name="T196" fmla="+- 0 6589 5055"/>
                <a:gd name="T197" fmla="*/ T196 w 1875"/>
                <a:gd name="T198" fmla="+- 0 6793 6687"/>
                <a:gd name="T199" fmla="*/ 6793 h 930"/>
                <a:gd name="T200" fmla="+- 0 6517 5055"/>
                <a:gd name="T201" fmla="*/ T200 w 1875"/>
                <a:gd name="T202" fmla="+- 0 6766 6687"/>
                <a:gd name="T203" fmla="*/ 6766 h 930"/>
                <a:gd name="T204" fmla="+- 0 6439 5055"/>
                <a:gd name="T205" fmla="*/ T204 w 1875"/>
                <a:gd name="T206" fmla="+- 0 6743 6687"/>
                <a:gd name="T207" fmla="*/ 6743 h 930"/>
                <a:gd name="T208" fmla="+- 0 6357 5055"/>
                <a:gd name="T209" fmla="*/ T208 w 1875"/>
                <a:gd name="T210" fmla="+- 0 6724 6687"/>
                <a:gd name="T211" fmla="*/ 6724 h 930"/>
                <a:gd name="T212" fmla="+- 0 6271 5055"/>
                <a:gd name="T213" fmla="*/ T212 w 1875"/>
                <a:gd name="T214" fmla="+- 0 6708 6687"/>
                <a:gd name="T215" fmla="*/ 6708 h 930"/>
                <a:gd name="T216" fmla="+- 0 6181 5055"/>
                <a:gd name="T217" fmla="*/ T216 w 1875"/>
                <a:gd name="T218" fmla="+- 0 6696 6687"/>
                <a:gd name="T219" fmla="*/ 6696 h 930"/>
                <a:gd name="T220" fmla="+- 0 6088 5055"/>
                <a:gd name="T221" fmla="*/ T220 w 1875"/>
                <a:gd name="T222" fmla="+- 0 6689 6687"/>
                <a:gd name="T223" fmla="*/ 6689 h 930"/>
                <a:gd name="T224" fmla="+- 0 5993 5055"/>
                <a:gd name="T225" fmla="*/ T224 w 1875"/>
                <a:gd name="T226" fmla="+- 0 6687 6687"/>
                <a:gd name="T227" fmla="*/ 6687 h 93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Lst>
              <a:rect l="0" t="0" r="r" b="b"/>
              <a:pathLst>
                <a:path w="1875" h="930">
                  <a:moveTo>
                    <a:pt x="938" y="0"/>
                  </a:moveTo>
                  <a:lnTo>
                    <a:pt x="842" y="2"/>
                  </a:lnTo>
                  <a:lnTo>
                    <a:pt x="749" y="9"/>
                  </a:lnTo>
                  <a:lnTo>
                    <a:pt x="659" y="21"/>
                  </a:lnTo>
                  <a:lnTo>
                    <a:pt x="573" y="37"/>
                  </a:lnTo>
                  <a:lnTo>
                    <a:pt x="491" y="56"/>
                  </a:lnTo>
                  <a:lnTo>
                    <a:pt x="413" y="79"/>
                  </a:lnTo>
                  <a:lnTo>
                    <a:pt x="341" y="106"/>
                  </a:lnTo>
                  <a:lnTo>
                    <a:pt x="275" y="136"/>
                  </a:lnTo>
                  <a:lnTo>
                    <a:pt x="214" y="169"/>
                  </a:lnTo>
                  <a:lnTo>
                    <a:pt x="160" y="205"/>
                  </a:lnTo>
                  <a:lnTo>
                    <a:pt x="113" y="243"/>
                  </a:lnTo>
                  <a:lnTo>
                    <a:pt x="42" y="327"/>
                  </a:lnTo>
                  <a:lnTo>
                    <a:pt x="5" y="417"/>
                  </a:lnTo>
                  <a:lnTo>
                    <a:pt x="0" y="465"/>
                  </a:lnTo>
                  <a:lnTo>
                    <a:pt x="5" y="513"/>
                  </a:lnTo>
                  <a:lnTo>
                    <a:pt x="42" y="603"/>
                  </a:lnTo>
                  <a:lnTo>
                    <a:pt x="113" y="687"/>
                  </a:lnTo>
                  <a:lnTo>
                    <a:pt x="160" y="725"/>
                  </a:lnTo>
                  <a:lnTo>
                    <a:pt x="214" y="761"/>
                  </a:lnTo>
                  <a:lnTo>
                    <a:pt x="275" y="794"/>
                  </a:lnTo>
                  <a:lnTo>
                    <a:pt x="341" y="824"/>
                  </a:lnTo>
                  <a:lnTo>
                    <a:pt x="413" y="851"/>
                  </a:lnTo>
                  <a:lnTo>
                    <a:pt x="491" y="874"/>
                  </a:lnTo>
                  <a:lnTo>
                    <a:pt x="573" y="893"/>
                  </a:lnTo>
                  <a:lnTo>
                    <a:pt x="659" y="909"/>
                  </a:lnTo>
                  <a:lnTo>
                    <a:pt x="749" y="921"/>
                  </a:lnTo>
                  <a:lnTo>
                    <a:pt x="842" y="928"/>
                  </a:lnTo>
                  <a:lnTo>
                    <a:pt x="938" y="930"/>
                  </a:lnTo>
                  <a:lnTo>
                    <a:pt x="1033" y="928"/>
                  </a:lnTo>
                  <a:lnTo>
                    <a:pt x="1126" y="921"/>
                  </a:lnTo>
                  <a:lnTo>
                    <a:pt x="1216" y="909"/>
                  </a:lnTo>
                  <a:lnTo>
                    <a:pt x="1302" y="893"/>
                  </a:lnTo>
                  <a:lnTo>
                    <a:pt x="1384" y="874"/>
                  </a:lnTo>
                  <a:lnTo>
                    <a:pt x="1462" y="851"/>
                  </a:lnTo>
                  <a:lnTo>
                    <a:pt x="1534" y="824"/>
                  </a:lnTo>
                  <a:lnTo>
                    <a:pt x="1600" y="794"/>
                  </a:lnTo>
                  <a:lnTo>
                    <a:pt x="1661" y="761"/>
                  </a:lnTo>
                  <a:lnTo>
                    <a:pt x="1715" y="725"/>
                  </a:lnTo>
                  <a:lnTo>
                    <a:pt x="1762" y="687"/>
                  </a:lnTo>
                  <a:lnTo>
                    <a:pt x="1833" y="603"/>
                  </a:lnTo>
                  <a:lnTo>
                    <a:pt x="1870" y="513"/>
                  </a:lnTo>
                  <a:lnTo>
                    <a:pt x="1875" y="465"/>
                  </a:lnTo>
                  <a:lnTo>
                    <a:pt x="1870" y="417"/>
                  </a:lnTo>
                  <a:lnTo>
                    <a:pt x="1833" y="327"/>
                  </a:lnTo>
                  <a:lnTo>
                    <a:pt x="1762" y="243"/>
                  </a:lnTo>
                  <a:lnTo>
                    <a:pt x="1715" y="205"/>
                  </a:lnTo>
                  <a:lnTo>
                    <a:pt x="1661" y="169"/>
                  </a:lnTo>
                  <a:lnTo>
                    <a:pt x="1600" y="136"/>
                  </a:lnTo>
                  <a:lnTo>
                    <a:pt x="1534" y="106"/>
                  </a:lnTo>
                  <a:lnTo>
                    <a:pt x="1462" y="79"/>
                  </a:lnTo>
                  <a:lnTo>
                    <a:pt x="1384" y="56"/>
                  </a:lnTo>
                  <a:lnTo>
                    <a:pt x="1302" y="37"/>
                  </a:lnTo>
                  <a:lnTo>
                    <a:pt x="1216" y="21"/>
                  </a:lnTo>
                  <a:lnTo>
                    <a:pt x="1126" y="9"/>
                  </a:lnTo>
                  <a:lnTo>
                    <a:pt x="1033" y="2"/>
                  </a:lnTo>
                  <a:lnTo>
                    <a:pt x="9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IN"/>
            </a:p>
          </p:txBody>
        </p:sp>
        <p:sp>
          <p:nvSpPr>
            <p:cNvPr id="29" name="Freeform 28"/>
            <p:cNvSpPr>
              <a:spLocks/>
            </p:cNvSpPr>
            <p:nvPr/>
          </p:nvSpPr>
          <p:spPr bwMode="auto">
            <a:xfrm>
              <a:off x="5055" y="6686"/>
              <a:ext cx="1875" cy="930"/>
            </a:xfrm>
            <a:custGeom>
              <a:avLst/>
              <a:gdLst>
                <a:gd name="T0" fmla="+- 0 5993 5055"/>
                <a:gd name="T1" fmla="*/ T0 w 1875"/>
                <a:gd name="T2" fmla="+- 0 6687 6687"/>
                <a:gd name="T3" fmla="*/ 6687 h 930"/>
                <a:gd name="T4" fmla="+- 0 5897 5055"/>
                <a:gd name="T5" fmla="*/ T4 w 1875"/>
                <a:gd name="T6" fmla="+- 0 6689 6687"/>
                <a:gd name="T7" fmla="*/ 6689 h 930"/>
                <a:gd name="T8" fmla="+- 0 5804 5055"/>
                <a:gd name="T9" fmla="*/ T8 w 1875"/>
                <a:gd name="T10" fmla="+- 0 6696 6687"/>
                <a:gd name="T11" fmla="*/ 6696 h 930"/>
                <a:gd name="T12" fmla="+- 0 5714 5055"/>
                <a:gd name="T13" fmla="*/ T12 w 1875"/>
                <a:gd name="T14" fmla="+- 0 6708 6687"/>
                <a:gd name="T15" fmla="*/ 6708 h 930"/>
                <a:gd name="T16" fmla="+- 0 5628 5055"/>
                <a:gd name="T17" fmla="*/ T16 w 1875"/>
                <a:gd name="T18" fmla="+- 0 6724 6687"/>
                <a:gd name="T19" fmla="*/ 6724 h 930"/>
                <a:gd name="T20" fmla="+- 0 5546 5055"/>
                <a:gd name="T21" fmla="*/ T20 w 1875"/>
                <a:gd name="T22" fmla="+- 0 6743 6687"/>
                <a:gd name="T23" fmla="*/ 6743 h 930"/>
                <a:gd name="T24" fmla="+- 0 5468 5055"/>
                <a:gd name="T25" fmla="*/ T24 w 1875"/>
                <a:gd name="T26" fmla="+- 0 6766 6687"/>
                <a:gd name="T27" fmla="*/ 6766 h 930"/>
                <a:gd name="T28" fmla="+- 0 5396 5055"/>
                <a:gd name="T29" fmla="*/ T28 w 1875"/>
                <a:gd name="T30" fmla="+- 0 6793 6687"/>
                <a:gd name="T31" fmla="*/ 6793 h 930"/>
                <a:gd name="T32" fmla="+- 0 5330 5055"/>
                <a:gd name="T33" fmla="*/ T32 w 1875"/>
                <a:gd name="T34" fmla="+- 0 6823 6687"/>
                <a:gd name="T35" fmla="*/ 6823 h 930"/>
                <a:gd name="T36" fmla="+- 0 5269 5055"/>
                <a:gd name="T37" fmla="*/ T36 w 1875"/>
                <a:gd name="T38" fmla="+- 0 6856 6687"/>
                <a:gd name="T39" fmla="*/ 6856 h 930"/>
                <a:gd name="T40" fmla="+- 0 5215 5055"/>
                <a:gd name="T41" fmla="*/ T40 w 1875"/>
                <a:gd name="T42" fmla="+- 0 6892 6687"/>
                <a:gd name="T43" fmla="*/ 6892 h 930"/>
                <a:gd name="T44" fmla="+- 0 5168 5055"/>
                <a:gd name="T45" fmla="*/ T44 w 1875"/>
                <a:gd name="T46" fmla="+- 0 6930 6687"/>
                <a:gd name="T47" fmla="*/ 6930 h 930"/>
                <a:gd name="T48" fmla="+- 0 5097 5055"/>
                <a:gd name="T49" fmla="*/ T48 w 1875"/>
                <a:gd name="T50" fmla="+- 0 7014 6687"/>
                <a:gd name="T51" fmla="*/ 7014 h 930"/>
                <a:gd name="T52" fmla="+- 0 5060 5055"/>
                <a:gd name="T53" fmla="*/ T52 w 1875"/>
                <a:gd name="T54" fmla="+- 0 7104 6687"/>
                <a:gd name="T55" fmla="*/ 7104 h 930"/>
                <a:gd name="T56" fmla="+- 0 5055 5055"/>
                <a:gd name="T57" fmla="*/ T56 w 1875"/>
                <a:gd name="T58" fmla="+- 0 7152 6687"/>
                <a:gd name="T59" fmla="*/ 7152 h 930"/>
                <a:gd name="T60" fmla="+- 0 5060 5055"/>
                <a:gd name="T61" fmla="*/ T60 w 1875"/>
                <a:gd name="T62" fmla="+- 0 7200 6687"/>
                <a:gd name="T63" fmla="*/ 7200 h 930"/>
                <a:gd name="T64" fmla="+- 0 5097 5055"/>
                <a:gd name="T65" fmla="*/ T64 w 1875"/>
                <a:gd name="T66" fmla="+- 0 7290 6687"/>
                <a:gd name="T67" fmla="*/ 7290 h 930"/>
                <a:gd name="T68" fmla="+- 0 5168 5055"/>
                <a:gd name="T69" fmla="*/ T68 w 1875"/>
                <a:gd name="T70" fmla="+- 0 7374 6687"/>
                <a:gd name="T71" fmla="*/ 7374 h 930"/>
                <a:gd name="T72" fmla="+- 0 5215 5055"/>
                <a:gd name="T73" fmla="*/ T72 w 1875"/>
                <a:gd name="T74" fmla="+- 0 7412 6687"/>
                <a:gd name="T75" fmla="*/ 7412 h 930"/>
                <a:gd name="T76" fmla="+- 0 5269 5055"/>
                <a:gd name="T77" fmla="*/ T76 w 1875"/>
                <a:gd name="T78" fmla="+- 0 7448 6687"/>
                <a:gd name="T79" fmla="*/ 7448 h 930"/>
                <a:gd name="T80" fmla="+- 0 5330 5055"/>
                <a:gd name="T81" fmla="*/ T80 w 1875"/>
                <a:gd name="T82" fmla="+- 0 7481 6687"/>
                <a:gd name="T83" fmla="*/ 7481 h 930"/>
                <a:gd name="T84" fmla="+- 0 5396 5055"/>
                <a:gd name="T85" fmla="*/ T84 w 1875"/>
                <a:gd name="T86" fmla="+- 0 7511 6687"/>
                <a:gd name="T87" fmla="*/ 7511 h 930"/>
                <a:gd name="T88" fmla="+- 0 5468 5055"/>
                <a:gd name="T89" fmla="*/ T88 w 1875"/>
                <a:gd name="T90" fmla="+- 0 7538 6687"/>
                <a:gd name="T91" fmla="*/ 7538 h 930"/>
                <a:gd name="T92" fmla="+- 0 5546 5055"/>
                <a:gd name="T93" fmla="*/ T92 w 1875"/>
                <a:gd name="T94" fmla="+- 0 7561 6687"/>
                <a:gd name="T95" fmla="*/ 7561 h 930"/>
                <a:gd name="T96" fmla="+- 0 5628 5055"/>
                <a:gd name="T97" fmla="*/ T96 w 1875"/>
                <a:gd name="T98" fmla="+- 0 7580 6687"/>
                <a:gd name="T99" fmla="*/ 7580 h 930"/>
                <a:gd name="T100" fmla="+- 0 5714 5055"/>
                <a:gd name="T101" fmla="*/ T100 w 1875"/>
                <a:gd name="T102" fmla="+- 0 7596 6687"/>
                <a:gd name="T103" fmla="*/ 7596 h 930"/>
                <a:gd name="T104" fmla="+- 0 5804 5055"/>
                <a:gd name="T105" fmla="*/ T104 w 1875"/>
                <a:gd name="T106" fmla="+- 0 7608 6687"/>
                <a:gd name="T107" fmla="*/ 7608 h 930"/>
                <a:gd name="T108" fmla="+- 0 5897 5055"/>
                <a:gd name="T109" fmla="*/ T108 w 1875"/>
                <a:gd name="T110" fmla="+- 0 7615 6687"/>
                <a:gd name="T111" fmla="*/ 7615 h 930"/>
                <a:gd name="T112" fmla="+- 0 5993 5055"/>
                <a:gd name="T113" fmla="*/ T112 w 1875"/>
                <a:gd name="T114" fmla="+- 0 7617 6687"/>
                <a:gd name="T115" fmla="*/ 7617 h 930"/>
                <a:gd name="T116" fmla="+- 0 6088 5055"/>
                <a:gd name="T117" fmla="*/ T116 w 1875"/>
                <a:gd name="T118" fmla="+- 0 7615 6687"/>
                <a:gd name="T119" fmla="*/ 7615 h 930"/>
                <a:gd name="T120" fmla="+- 0 6181 5055"/>
                <a:gd name="T121" fmla="*/ T120 w 1875"/>
                <a:gd name="T122" fmla="+- 0 7608 6687"/>
                <a:gd name="T123" fmla="*/ 7608 h 930"/>
                <a:gd name="T124" fmla="+- 0 6271 5055"/>
                <a:gd name="T125" fmla="*/ T124 w 1875"/>
                <a:gd name="T126" fmla="+- 0 7596 6687"/>
                <a:gd name="T127" fmla="*/ 7596 h 930"/>
                <a:gd name="T128" fmla="+- 0 6357 5055"/>
                <a:gd name="T129" fmla="*/ T128 w 1875"/>
                <a:gd name="T130" fmla="+- 0 7580 6687"/>
                <a:gd name="T131" fmla="*/ 7580 h 930"/>
                <a:gd name="T132" fmla="+- 0 6439 5055"/>
                <a:gd name="T133" fmla="*/ T132 w 1875"/>
                <a:gd name="T134" fmla="+- 0 7561 6687"/>
                <a:gd name="T135" fmla="*/ 7561 h 930"/>
                <a:gd name="T136" fmla="+- 0 6517 5055"/>
                <a:gd name="T137" fmla="*/ T136 w 1875"/>
                <a:gd name="T138" fmla="+- 0 7538 6687"/>
                <a:gd name="T139" fmla="*/ 7538 h 930"/>
                <a:gd name="T140" fmla="+- 0 6589 5055"/>
                <a:gd name="T141" fmla="*/ T140 w 1875"/>
                <a:gd name="T142" fmla="+- 0 7511 6687"/>
                <a:gd name="T143" fmla="*/ 7511 h 930"/>
                <a:gd name="T144" fmla="+- 0 6655 5055"/>
                <a:gd name="T145" fmla="*/ T144 w 1875"/>
                <a:gd name="T146" fmla="+- 0 7481 6687"/>
                <a:gd name="T147" fmla="*/ 7481 h 930"/>
                <a:gd name="T148" fmla="+- 0 6716 5055"/>
                <a:gd name="T149" fmla="*/ T148 w 1875"/>
                <a:gd name="T150" fmla="+- 0 7448 6687"/>
                <a:gd name="T151" fmla="*/ 7448 h 930"/>
                <a:gd name="T152" fmla="+- 0 6770 5055"/>
                <a:gd name="T153" fmla="*/ T152 w 1875"/>
                <a:gd name="T154" fmla="+- 0 7412 6687"/>
                <a:gd name="T155" fmla="*/ 7412 h 930"/>
                <a:gd name="T156" fmla="+- 0 6817 5055"/>
                <a:gd name="T157" fmla="*/ T156 w 1875"/>
                <a:gd name="T158" fmla="+- 0 7374 6687"/>
                <a:gd name="T159" fmla="*/ 7374 h 930"/>
                <a:gd name="T160" fmla="+- 0 6888 5055"/>
                <a:gd name="T161" fmla="*/ T160 w 1875"/>
                <a:gd name="T162" fmla="+- 0 7290 6687"/>
                <a:gd name="T163" fmla="*/ 7290 h 930"/>
                <a:gd name="T164" fmla="+- 0 6925 5055"/>
                <a:gd name="T165" fmla="*/ T164 w 1875"/>
                <a:gd name="T166" fmla="+- 0 7200 6687"/>
                <a:gd name="T167" fmla="*/ 7200 h 930"/>
                <a:gd name="T168" fmla="+- 0 6930 5055"/>
                <a:gd name="T169" fmla="*/ T168 w 1875"/>
                <a:gd name="T170" fmla="+- 0 7152 6687"/>
                <a:gd name="T171" fmla="*/ 7152 h 930"/>
                <a:gd name="T172" fmla="+- 0 6925 5055"/>
                <a:gd name="T173" fmla="*/ T172 w 1875"/>
                <a:gd name="T174" fmla="+- 0 7104 6687"/>
                <a:gd name="T175" fmla="*/ 7104 h 930"/>
                <a:gd name="T176" fmla="+- 0 6888 5055"/>
                <a:gd name="T177" fmla="*/ T176 w 1875"/>
                <a:gd name="T178" fmla="+- 0 7014 6687"/>
                <a:gd name="T179" fmla="*/ 7014 h 930"/>
                <a:gd name="T180" fmla="+- 0 6817 5055"/>
                <a:gd name="T181" fmla="*/ T180 w 1875"/>
                <a:gd name="T182" fmla="+- 0 6930 6687"/>
                <a:gd name="T183" fmla="*/ 6930 h 930"/>
                <a:gd name="T184" fmla="+- 0 6770 5055"/>
                <a:gd name="T185" fmla="*/ T184 w 1875"/>
                <a:gd name="T186" fmla="+- 0 6892 6687"/>
                <a:gd name="T187" fmla="*/ 6892 h 930"/>
                <a:gd name="T188" fmla="+- 0 6716 5055"/>
                <a:gd name="T189" fmla="*/ T188 w 1875"/>
                <a:gd name="T190" fmla="+- 0 6856 6687"/>
                <a:gd name="T191" fmla="*/ 6856 h 930"/>
                <a:gd name="T192" fmla="+- 0 6655 5055"/>
                <a:gd name="T193" fmla="*/ T192 w 1875"/>
                <a:gd name="T194" fmla="+- 0 6823 6687"/>
                <a:gd name="T195" fmla="*/ 6823 h 930"/>
                <a:gd name="T196" fmla="+- 0 6589 5055"/>
                <a:gd name="T197" fmla="*/ T196 w 1875"/>
                <a:gd name="T198" fmla="+- 0 6793 6687"/>
                <a:gd name="T199" fmla="*/ 6793 h 930"/>
                <a:gd name="T200" fmla="+- 0 6517 5055"/>
                <a:gd name="T201" fmla="*/ T200 w 1875"/>
                <a:gd name="T202" fmla="+- 0 6766 6687"/>
                <a:gd name="T203" fmla="*/ 6766 h 930"/>
                <a:gd name="T204" fmla="+- 0 6439 5055"/>
                <a:gd name="T205" fmla="*/ T204 w 1875"/>
                <a:gd name="T206" fmla="+- 0 6743 6687"/>
                <a:gd name="T207" fmla="*/ 6743 h 930"/>
                <a:gd name="T208" fmla="+- 0 6357 5055"/>
                <a:gd name="T209" fmla="*/ T208 w 1875"/>
                <a:gd name="T210" fmla="+- 0 6724 6687"/>
                <a:gd name="T211" fmla="*/ 6724 h 930"/>
                <a:gd name="T212" fmla="+- 0 6271 5055"/>
                <a:gd name="T213" fmla="*/ T212 w 1875"/>
                <a:gd name="T214" fmla="+- 0 6708 6687"/>
                <a:gd name="T215" fmla="*/ 6708 h 930"/>
                <a:gd name="T216" fmla="+- 0 6181 5055"/>
                <a:gd name="T217" fmla="*/ T216 w 1875"/>
                <a:gd name="T218" fmla="+- 0 6696 6687"/>
                <a:gd name="T219" fmla="*/ 6696 h 930"/>
                <a:gd name="T220" fmla="+- 0 6088 5055"/>
                <a:gd name="T221" fmla="*/ T220 w 1875"/>
                <a:gd name="T222" fmla="+- 0 6689 6687"/>
                <a:gd name="T223" fmla="*/ 6689 h 930"/>
                <a:gd name="T224" fmla="+- 0 5993 5055"/>
                <a:gd name="T225" fmla="*/ T224 w 1875"/>
                <a:gd name="T226" fmla="+- 0 6687 6687"/>
                <a:gd name="T227" fmla="*/ 6687 h 93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Lst>
              <a:rect l="0" t="0" r="r" b="b"/>
              <a:pathLst>
                <a:path w="1875" h="930">
                  <a:moveTo>
                    <a:pt x="938" y="0"/>
                  </a:moveTo>
                  <a:lnTo>
                    <a:pt x="842" y="2"/>
                  </a:lnTo>
                  <a:lnTo>
                    <a:pt x="749" y="9"/>
                  </a:lnTo>
                  <a:lnTo>
                    <a:pt x="659" y="21"/>
                  </a:lnTo>
                  <a:lnTo>
                    <a:pt x="573" y="37"/>
                  </a:lnTo>
                  <a:lnTo>
                    <a:pt x="491" y="56"/>
                  </a:lnTo>
                  <a:lnTo>
                    <a:pt x="413" y="79"/>
                  </a:lnTo>
                  <a:lnTo>
                    <a:pt x="341" y="106"/>
                  </a:lnTo>
                  <a:lnTo>
                    <a:pt x="275" y="136"/>
                  </a:lnTo>
                  <a:lnTo>
                    <a:pt x="214" y="169"/>
                  </a:lnTo>
                  <a:lnTo>
                    <a:pt x="160" y="205"/>
                  </a:lnTo>
                  <a:lnTo>
                    <a:pt x="113" y="243"/>
                  </a:lnTo>
                  <a:lnTo>
                    <a:pt x="42" y="327"/>
                  </a:lnTo>
                  <a:lnTo>
                    <a:pt x="5" y="417"/>
                  </a:lnTo>
                  <a:lnTo>
                    <a:pt x="0" y="465"/>
                  </a:lnTo>
                  <a:lnTo>
                    <a:pt x="5" y="513"/>
                  </a:lnTo>
                  <a:lnTo>
                    <a:pt x="42" y="603"/>
                  </a:lnTo>
                  <a:lnTo>
                    <a:pt x="113" y="687"/>
                  </a:lnTo>
                  <a:lnTo>
                    <a:pt x="160" y="725"/>
                  </a:lnTo>
                  <a:lnTo>
                    <a:pt x="214" y="761"/>
                  </a:lnTo>
                  <a:lnTo>
                    <a:pt x="275" y="794"/>
                  </a:lnTo>
                  <a:lnTo>
                    <a:pt x="341" y="824"/>
                  </a:lnTo>
                  <a:lnTo>
                    <a:pt x="413" y="851"/>
                  </a:lnTo>
                  <a:lnTo>
                    <a:pt x="491" y="874"/>
                  </a:lnTo>
                  <a:lnTo>
                    <a:pt x="573" y="893"/>
                  </a:lnTo>
                  <a:lnTo>
                    <a:pt x="659" y="909"/>
                  </a:lnTo>
                  <a:lnTo>
                    <a:pt x="749" y="921"/>
                  </a:lnTo>
                  <a:lnTo>
                    <a:pt x="842" y="928"/>
                  </a:lnTo>
                  <a:lnTo>
                    <a:pt x="938" y="930"/>
                  </a:lnTo>
                  <a:lnTo>
                    <a:pt x="1033" y="928"/>
                  </a:lnTo>
                  <a:lnTo>
                    <a:pt x="1126" y="921"/>
                  </a:lnTo>
                  <a:lnTo>
                    <a:pt x="1216" y="909"/>
                  </a:lnTo>
                  <a:lnTo>
                    <a:pt x="1302" y="893"/>
                  </a:lnTo>
                  <a:lnTo>
                    <a:pt x="1384" y="874"/>
                  </a:lnTo>
                  <a:lnTo>
                    <a:pt x="1462" y="851"/>
                  </a:lnTo>
                  <a:lnTo>
                    <a:pt x="1534" y="824"/>
                  </a:lnTo>
                  <a:lnTo>
                    <a:pt x="1600" y="794"/>
                  </a:lnTo>
                  <a:lnTo>
                    <a:pt x="1661" y="761"/>
                  </a:lnTo>
                  <a:lnTo>
                    <a:pt x="1715" y="725"/>
                  </a:lnTo>
                  <a:lnTo>
                    <a:pt x="1762" y="687"/>
                  </a:lnTo>
                  <a:lnTo>
                    <a:pt x="1833" y="603"/>
                  </a:lnTo>
                  <a:lnTo>
                    <a:pt x="1870" y="513"/>
                  </a:lnTo>
                  <a:lnTo>
                    <a:pt x="1875" y="465"/>
                  </a:lnTo>
                  <a:lnTo>
                    <a:pt x="1870" y="417"/>
                  </a:lnTo>
                  <a:lnTo>
                    <a:pt x="1833" y="327"/>
                  </a:lnTo>
                  <a:lnTo>
                    <a:pt x="1762" y="243"/>
                  </a:lnTo>
                  <a:lnTo>
                    <a:pt x="1715" y="205"/>
                  </a:lnTo>
                  <a:lnTo>
                    <a:pt x="1661" y="169"/>
                  </a:lnTo>
                  <a:lnTo>
                    <a:pt x="1600" y="136"/>
                  </a:lnTo>
                  <a:lnTo>
                    <a:pt x="1534" y="106"/>
                  </a:lnTo>
                  <a:lnTo>
                    <a:pt x="1462" y="79"/>
                  </a:lnTo>
                  <a:lnTo>
                    <a:pt x="1384" y="56"/>
                  </a:lnTo>
                  <a:lnTo>
                    <a:pt x="1302" y="37"/>
                  </a:lnTo>
                  <a:lnTo>
                    <a:pt x="1216" y="21"/>
                  </a:lnTo>
                  <a:lnTo>
                    <a:pt x="1126" y="9"/>
                  </a:lnTo>
                  <a:lnTo>
                    <a:pt x="1033" y="2"/>
                  </a:lnTo>
                  <a:lnTo>
                    <a:pt x="938" y="0"/>
                  </a:lnTo>
                  <a:close/>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0" name="AutoShape 18"/>
            <p:cNvSpPr>
              <a:spLocks/>
            </p:cNvSpPr>
            <p:nvPr/>
          </p:nvSpPr>
          <p:spPr bwMode="auto">
            <a:xfrm>
              <a:off x="2553" y="1888"/>
              <a:ext cx="2232" cy="865"/>
            </a:xfrm>
            <a:custGeom>
              <a:avLst/>
              <a:gdLst>
                <a:gd name="T0" fmla="+- 0 4669 2554"/>
                <a:gd name="T1" fmla="*/ T0 w 2232"/>
                <a:gd name="T2" fmla="+- 0 1935 1888"/>
                <a:gd name="T3" fmla="*/ 1935 h 865"/>
                <a:gd name="T4" fmla="+- 0 2556 2554"/>
                <a:gd name="T5" fmla="*/ T4 w 2232"/>
                <a:gd name="T6" fmla="+- 0 2735 1888"/>
                <a:gd name="T7" fmla="*/ 2735 h 865"/>
                <a:gd name="T8" fmla="+- 0 2554 2554"/>
                <a:gd name="T9" fmla="*/ T8 w 2232"/>
                <a:gd name="T10" fmla="+- 0 2740 1888"/>
                <a:gd name="T11" fmla="*/ 2740 h 865"/>
                <a:gd name="T12" fmla="+- 0 2558 2554"/>
                <a:gd name="T13" fmla="*/ T12 w 2232"/>
                <a:gd name="T14" fmla="+- 0 2751 1888"/>
                <a:gd name="T15" fmla="*/ 2751 h 865"/>
                <a:gd name="T16" fmla="+- 0 2563 2554"/>
                <a:gd name="T17" fmla="*/ T16 w 2232"/>
                <a:gd name="T18" fmla="+- 0 2753 1888"/>
                <a:gd name="T19" fmla="*/ 2753 h 865"/>
                <a:gd name="T20" fmla="+- 0 4676 2554"/>
                <a:gd name="T21" fmla="*/ T20 w 2232"/>
                <a:gd name="T22" fmla="+- 0 1954 1888"/>
                <a:gd name="T23" fmla="*/ 1954 h 865"/>
                <a:gd name="T24" fmla="+- 0 4669 2554"/>
                <a:gd name="T25" fmla="*/ T24 w 2232"/>
                <a:gd name="T26" fmla="+- 0 1935 1888"/>
                <a:gd name="T27" fmla="*/ 1935 h 865"/>
                <a:gd name="T28" fmla="+- 0 4763 2554"/>
                <a:gd name="T29" fmla="*/ T28 w 2232"/>
                <a:gd name="T30" fmla="+- 0 1926 1888"/>
                <a:gd name="T31" fmla="*/ 1926 h 865"/>
                <a:gd name="T32" fmla="+- 0 4693 2554"/>
                <a:gd name="T33" fmla="*/ T32 w 2232"/>
                <a:gd name="T34" fmla="+- 0 1926 1888"/>
                <a:gd name="T35" fmla="*/ 1926 h 865"/>
                <a:gd name="T36" fmla="+- 0 4699 2554"/>
                <a:gd name="T37" fmla="*/ T36 w 2232"/>
                <a:gd name="T38" fmla="+- 0 1929 1888"/>
                <a:gd name="T39" fmla="*/ 1929 h 865"/>
                <a:gd name="T40" fmla="+- 0 4703 2554"/>
                <a:gd name="T41" fmla="*/ T40 w 2232"/>
                <a:gd name="T42" fmla="+- 0 1939 1888"/>
                <a:gd name="T43" fmla="*/ 1939 h 865"/>
                <a:gd name="T44" fmla="+- 0 4700 2554"/>
                <a:gd name="T45" fmla="*/ T44 w 2232"/>
                <a:gd name="T46" fmla="+- 0 1945 1888"/>
                <a:gd name="T47" fmla="*/ 1945 h 865"/>
                <a:gd name="T48" fmla="+- 0 4676 2554"/>
                <a:gd name="T49" fmla="*/ T48 w 2232"/>
                <a:gd name="T50" fmla="+- 0 1954 1888"/>
                <a:gd name="T51" fmla="*/ 1954 h 865"/>
                <a:gd name="T52" fmla="+- 0 4694 2554"/>
                <a:gd name="T53" fmla="*/ T52 w 2232"/>
                <a:gd name="T54" fmla="+- 0 2001 1888"/>
                <a:gd name="T55" fmla="*/ 2001 h 865"/>
                <a:gd name="T56" fmla="+- 0 4763 2554"/>
                <a:gd name="T57" fmla="*/ T56 w 2232"/>
                <a:gd name="T58" fmla="+- 0 1926 1888"/>
                <a:gd name="T59" fmla="*/ 1926 h 865"/>
                <a:gd name="T60" fmla="+- 0 4693 2554"/>
                <a:gd name="T61" fmla="*/ T60 w 2232"/>
                <a:gd name="T62" fmla="+- 0 1926 1888"/>
                <a:gd name="T63" fmla="*/ 1926 h 865"/>
                <a:gd name="T64" fmla="+- 0 4688 2554"/>
                <a:gd name="T65" fmla="*/ T64 w 2232"/>
                <a:gd name="T66" fmla="+- 0 1928 1888"/>
                <a:gd name="T67" fmla="*/ 1928 h 865"/>
                <a:gd name="T68" fmla="+- 0 4669 2554"/>
                <a:gd name="T69" fmla="*/ T68 w 2232"/>
                <a:gd name="T70" fmla="+- 0 1935 1888"/>
                <a:gd name="T71" fmla="*/ 1935 h 865"/>
                <a:gd name="T72" fmla="+- 0 4676 2554"/>
                <a:gd name="T73" fmla="*/ T72 w 2232"/>
                <a:gd name="T74" fmla="+- 0 1954 1888"/>
                <a:gd name="T75" fmla="*/ 1954 h 865"/>
                <a:gd name="T76" fmla="+- 0 4700 2554"/>
                <a:gd name="T77" fmla="*/ T76 w 2232"/>
                <a:gd name="T78" fmla="+- 0 1945 1888"/>
                <a:gd name="T79" fmla="*/ 1945 h 865"/>
                <a:gd name="T80" fmla="+- 0 4703 2554"/>
                <a:gd name="T81" fmla="*/ T80 w 2232"/>
                <a:gd name="T82" fmla="+- 0 1939 1888"/>
                <a:gd name="T83" fmla="*/ 1939 h 865"/>
                <a:gd name="T84" fmla="+- 0 4699 2554"/>
                <a:gd name="T85" fmla="*/ T84 w 2232"/>
                <a:gd name="T86" fmla="+- 0 1929 1888"/>
                <a:gd name="T87" fmla="*/ 1929 h 865"/>
                <a:gd name="T88" fmla="+- 0 4693 2554"/>
                <a:gd name="T89" fmla="*/ T88 w 2232"/>
                <a:gd name="T90" fmla="+- 0 1926 1888"/>
                <a:gd name="T91" fmla="*/ 1926 h 865"/>
                <a:gd name="T92" fmla="+- 0 4652 2554"/>
                <a:gd name="T93" fmla="*/ T92 w 2232"/>
                <a:gd name="T94" fmla="+- 0 1888 1888"/>
                <a:gd name="T95" fmla="*/ 1888 h 865"/>
                <a:gd name="T96" fmla="+- 0 4669 2554"/>
                <a:gd name="T97" fmla="*/ T96 w 2232"/>
                <a:gd name="T98" fmla="+- 0 1935 1888"/>
                <a:gd name="T99" fmla="*/ 1935 h 865"/>
                <a:gd name="T100" fmla="+- 0 4688 2554"/>
                <a:gd name="T101" fmla="*/ T100 w 2232"/>
                <a:gd name="T102" fmla="+- 0 1928 1888"/>
                <a:gd name="T103" fmla="*/ 1928 h 865"/>
                <a:gd name="T104" fmla="+- 0 4693 2554"/>
                <a:gd name="T105" fmla="*/ T104 w 2232"/>
                <a:gd name="T106" fmla="+- 0 1926 1888"/>
                <a:gd name="T107" fmla="*/ 1926 h 865"/>
                <a:gd name="T108" fmla="+- 0 4763 2554"/>
                <a:gd name="T109" fmla="*/ T108 w 2232"/>
                <a:gd name="T110" fmla="+- 0 1926 1888"/>
                <a:gd name="T111" fmla="*/ 1926 h 865"/>
                <a:gd name="T112" fmla="+- 0 4785 2554"/>
                <a:gd name="T113" fmla="*/ T112 w 2232"/>
                <a:gd name="T114" fmla="+- 0 1902 1888"/>
                <a:gd name="T115" fmla="*/ 1902 h 865"/>
                <a:gd name="T116" fmla="+- 0 4652 2554"/>
                <a:gd name="T117" fmla="*/ T116 w 2232"/>
                <a:gd name="T118" fmla="+- 0 1888 1888"/>
                <a:gd name="T119" fmla="*/ 1888 h 86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Lst>
              <a:rect l="0" t="0" r="r" b="b"/>
              <a:pathLst>
                <a:path w="2232" h="865">
                  <a:moveTo>
                    <a:pt x="2115" y="47"/>
                  </a:moveTo>
                  <a:lnTo>
                    <a:pt x="2" y="847"/>
                  </a:lnTo>
                  <a:lnTo>
                    <a:pt x="0" y="852"/>
                  </a:lnTo>
                  <a:lnTo>
                    <a:pt x="4" y="863"/>
                  </a:lnTo>
                  <a:lnTo>
                    <a:pt x="9" y="865"/>
                  </a:lnTo>
                  <a:lnTo>
                    <a:pt x="2122" y="66"/>
                  </a:lnTo>
                  <a:lnTo>
                    <a:pt x="2115" y="47"/>
                  </a:lnTo>
                  <a:close/>
                  <a:moveTo>
                    <a:pt x="2209" y="38"/>
                  </a:moveTo>
                  <a:lnTo>
                    <a:pt x="2139" y="38"/>
                  </a:lnTo>
                  <a:lnTo>
                    <a:pt x="2145" y="41"/>
                  </a:lnTo>
                  <a:lnTo>
                    <a:pt x="2149" y="51"/>
                  </a:lnTo>
                  <a:lnTo>
                    <a:pt x="2146" y="57"/>
                  </a:lnTo>
                  <a:lnTo>
                    <a:pt x="2122" y="66"/>
                  </a:lnTo>
                  <a:lnTo>
                    <a:pt x="2140" y="113"/>
                  </a:lnTo>
                  <a:lnTo>
                    <a:pt x="2209" y="38"/>
                  </a:lnTo>
                  <a:close/>
                  <a:moveTo>
                    <a:pt x="2139" y="38"/>
                  </a:moveTo>
                  <a:lnTo>
                    <a:pt x="2134" y="40"/>
                  </a:lnTo>
                  <a:lnTo>
                    <a:pt x="2115" y="47"/>
                  </a:lnTo>
                  <a:lnTo>
                    <a:pt x="2122" y="66"/>
                  </a:lnTo>
                  <a:lnTo>
                    <a:pt x="2146" y="57"/>
                  </a:lnTo>
                  <a:lnTo>
                    <a:pt x="2149" y="51"/>
                  </a:lnTo>
                  <a:lnTo>
                    <a:pt x="2145" y="41"/>
                  </a:lnTo>
                  <a:lnTo>
                    <a:pt x="2139" y="38"/>
                  </a:lnTo>
                  <a:close/>
                  <a:moveTo>
                    <a:pt x="2098" y="0"/>
                  </a:moveTo>
                  <a:lnTo>
                    <a:pt x="2115" y="47"/>
                  </a:lnTo>
                  <a:lnTo>
                    <a:pt x="2134" y="40"/>
                  </a:lnTo>
                  <a:lnTo>
                    <a:pt x="2139" y="38"/>
                  </a:lnTo>
                  <a:lnTo>
                    <a:pt x="2209" y="38"/>
                  </a:lnTo>
                  <a:lnTo>
                    <a:pt x="2231" y="14"/>
                  </a:lnTo>
                  <a:lnTo>
                    <a:pt x="209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IN"/>
            </a:p>
          </p:txBody>
        </p:sp>
        <p:pic>
          <p:nvPicPr>
            <p:cNvPr id="31" name="Picture 3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17" y="2034"/>
              <a:ext cx="39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AutoShape 20"/>
            <p:cNvSpPr>
              <a:spLocks/>
            </p:cNvSpPr>
            <p:nvPr/>
          </p:nvSpPr>
          <p:spPr bwMode="auto">
            <a:xfrm>
              <a:off x="8145" y="2416"/>
              <a:ext cx="2490" cy="3300"/>
            </a:xfrm>
            <a:custGeom>
              <a:avLst/>
              <a:gdLst>
                <a:gd name="T0" fmla="+- 0 9405 8145"/>
                <a:gd name="T1" fmla="*/ T0 w 2490"/>
                <a:gd name="T2" fmla="+- 0 2417 2417"/>
                <a:gd name="T3" fmla="*/ 2417 h 3300"/>
                <a:gd name="T4" fmla="+- 0 9420 8145"/>
                <a:gd name="T5" fmla="*/ T4 w 2490"/>
                <a:gd name="T6" fmla="+- 0 4217 2417"/>
                <a:gd name="T7" fmla="*/ 4217 h 3300"/>
                <a:gd name="T8" fmla="+- 0 9390 8145"/>
                <a:gd name="T9" fmla="*/ T8 w 2490"/>
                <a:gd name="T10" fmla="+- 0 4217 2417"/>
                <a:gd name="T11" fmla="*/ 4217 h 3300"/>
                <a:gd name="T12" fmla="+- 0 8610 8145"/>
                <a:gd name="T13" fmla="*/ T12 w 2490"/>
                <a:gd name="T14" fmla="+- 0 5717 2417"/>
                <a:gd name="T15" fmla="*/ 5717 h 3300"/>
                <a:gd name="T16" fmla="+- 0 9405 8145"/>
                <a:gd name="T17" fmla="*/ T16 w 2490"/>
                <a:gd name="T18" fmla="+- 0 4172 2417"/>
                <a:gd name="T19" fmla="*/ 4172 h 3300"/>
                <a:gd name="T20" fmla="+- 0 10455 8145"/>
                <a:gd name="T21" fmla="*/ T20 w 2490"/>
                <a:gd name="T22" fmla="+- 0 5672 2417"/>
                <a:gd name="T23" fmla="*/ 5672 h 3300"/>
                <a:gd name="T24" fmla="+- 0 8145 8145"/>
                <a:gd name="T25" fmla="*/ T24 w 2490"/>
                <a:gd name="T26" fmla="+- 0 3302 2417"/>
                <a:gd name="T27" fmla="*/ 3302 h 3300"/>
                <a:gd name="T28" fmla="+- 0 10635 8145"/>
                <a:gd name="T29" fmla="*/ T28 w 2490"/>
                <a:gd name="T30" fmla="+- 0 3332 2417"/>
                <a:gd name="T31" fmla="*/ 3332 h 3300"/>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2490" h="3300">
                  <a:moveTo>
                    <a:pt x="1260" y="0"/>
                  </a:moveTo>
                  <a:lnTo>
                    <a:pt x="1275" y="1800"/>
                  </a:lnTo>
                  <a:moveTo>
                    <a:pt x="1245" y="1800"/>
                  </a:moveTo>
                  <a:lnTo>
                    <a:pt x="465" y="3300"/>
                  </a:lnTo>
                  <a:moveTo>
                    <a:pt x="1260" y="1755"/>
                  </a:moveTo>
                  <a:lnTo>
                    <a:pt x="2310" y="3255"/>
                  </a:lnTo>
                  <a:moveTo>
                    <a:pt x="0" y="885"/>
                  </a:moveTo>
                  <a:lnTo>
                    <a:pt x="2490" y="915"/>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3" name="AutoShape 21"/>
            <p:cNvSpPr>
              <a:spLocks/>
            </p:cNvSpPr>
            <p:nvPr/>
          </p:nvSpPr>
          <p:spPr bwMode="auto">
            <a:xfrm>
              <a:off x="2778" y="1831"/>
              <a:ext cx="6233" cy="5291"/>
            </a:xfrm>
            <a:custGeom>
              <a:avLst/>
              <a:gdLst>
                <a:gd name="T0" fmla="+- 0 4293 2779"/>
                <a:gd name="T1" fmla="*/ T0 w 6233"/>
                <a:gd name="T2" fmla="+- 0 3422 1831"/>
                <a:gd name="T3" fmla="*/ 3422 h 5291"/>
                <a:gd name="T4" fmla="+- 0 2787 2779"/>
                <a:gd name="T5" fmla="*/ T4 w 6233"/>
                <a:gd name="T6" fmla="+- 0 3902 1831"/>
                <a:gd name="T7" fmla="*/ 3902 h 5291"/>
                <a:gd name="T8" fmla="+- 0 2779 2779"/>
                <a:gd name="T9" fmla="*/ T8 w 6233"/>
                <a:gd name="T10" fmla="+- 0 3909 1831"/>
                <a:gd name="T11" fmla="*/ 3909 h 5291"/>
                <a:gd name="T12" fmla="+- 0 2782 2779"/>
                <a:gd name="T13" fmla="*/ T12 w 6233"/>
                <a:gd name="T14" fmla="+- 0 3920 1831"/>
                <a:gd name="T15" fmla="*/ 3920 h 5291"/>
                <a:gd name="T16" fmla="+- 0 2793 2779"/>
                <a:gd name="T17" fmla="*/ T16 w 6233"/>
                <a:gd name="T18" fmla="+- 0 3922 1831"/>
                <a:gd name="T19" fmla="*/ 3922 h 5291"/>
                <a:gd name="T20" fmla="+- 0 4326 2779"/>
                <a:gd name="T21" fmla="*/ T20 w 6233"/>
                <a:gd name="T22" fmla="+- 0 3538 1831"/>
                <a:gd name="T23" fmla="*/ 3538 h 5291"/>
                <a:gd name="T24" fmla="+- 0 4425 2779"/>
                <a:gd name="T25" fmla="*/ T24 w 6233"/>
                <a:gd name="T26" fmla="+- 0 3447 1831"/>
                <a:gd name="T27" fmla="*/ 3447 h 5291"/>
                <a:gd name="T28" fmla="+- 0 4974 2779"/>
                <a:gd name="T29" fmla="*/ T28 w 6233"/>
                <a:gd name="T30" fmla="+- 0 5361 1831"/>
                <a:gd name="T31" fmla="*/ 5361 h 5291"/>
                <a:gd name="T32" fmla="+- 0 4910 2779"/>
                <a:gd name="T33" fmla="*/ T32 w 6233"/>
                <a:gd name="T34" fmla="+- 0 5353 1831"/>
                <a:gd name="T35" fmla="*/ 5353 h 5291"/>
                <a:gd name="T36" fmla="+- 0 4908 2779"/>
                <a:gd name="T37" fmla="*/ T36 w 6233"/>
                <a:gd name="T38" fmla="+- 0 5358 1831"/>
                <a:gd name="T39" fmla="*/ 5358 h 5291"/>
                <a:gd name="T40" fmla="+- 0 4910 2779"/>
                <a:gd name="T41" fmla="*/ T40 w 6233"/>
                <a:gd name="T42" fmla="+- 0 5296 1831"/>
                <a:gd name="T43" fmla="*/ 5296 h 5291"/>
                <a:gd name="T44" fmla="+- 0 4885 2779"/>
                <a:gd name="T45" fmla="*/ T44 w 6233"/>
                <a:gd name="T46" fmla="+- 0 5334 1831"/>
                <a:gd name="T47" fmla="*/ 5334 h 5291"/>
                <a:gd name="T48" fmla="+- 0 3187 2779"/>
                <a:gd name="T49" fmla="*/ T48 w 6233"/>
                <a:gd name="T50" fmla="+- 0 4759 1831"/>
                <a:gd name="T51" fmla="*/ 4759 h 5291"/>
                <a:gd name="T52" fmla="+- 0 3187 2779"/>
                <a:gd name="T53" fmla="*/ T52 w 6233"/>
                <a:gd name="T54" fmla="+- 0 4775 1831"/>
                <a:gd name="T55" fmla="*/ 4775 h 5291"/>
                <a:gd name="T56" fmla="+- 0 4862 2779"/>
                <a:gd name="T57" fmla="*/ T56 w 6233"/>
                <a:gd name="T58" fmla="+- 0 5400 1831"/>
                <a:gd name="T59" fmla="*/ 5400 h 5291"/>
                <a:gd name="T60" fmla="+- 0 5025 2779"/>
                <a:gd name="T61" fmla="*/ T60 w 6233"/>
                <a:gd name="T62" fmla="+- 0 7122 1831"/>
                <a:gd name="T63" fmla="*/ 7122 h 5291"/>
                <a:gd name="T64" fmla="+- 0 4985 2779"/>
                <a:gd name="T65" fmla="*/ T64 w 6233"/>
                <a:gd name="T66" fmla="+- 0 6994 1831"/>
                <a:gd name="T67" fmla="*/ 6994 h 5291"/>
                <a:gd name="T68" fmla="+- 0 3393 2779"/>
                <a:gd name="T69" fmla="*/ T68 w 6233"/>
                <a:gd name="T70" fmla="+- 0 5401 1831"/>
                <a:gd name="T71" fmla="*/ 5401 h 5291"/>
                <a:gd name="T72" fmla="+- 0 3379 2779"/>
                <a:gd name="T73" fmla="*/ T72 w 6233"/>
                <a:gd name="T74" fmla="+- 0 5409 1831"/>
                <a:gd name="T75" fmla="*/ 5409 h 5291"/>
                <a:gd name="T76" fmla="+- 0 4935 2779"/>
                <a:gd name="T77" fmla="*/ T76 w 6233"/>
                <a:gd name="T78" fmla="+- 0 7042 1831"/>
                <a:gd name="T79" fmla="*/ 7042 h 5291"/>
                <a:gd name="T80" fmla="+- 0 5025 2779"/>
                <a:gd name="T81" fmla="*/ T80 w 6233"/>
                <a:gd name="T82" fmla="+- 0 7122 1831"/>
                <a:gd name="T83" fmla="*/ 7122 h 5291"/>
                <a:gd name="T84" fmla="+- 0 8545 2779"/>
                <a:gd name="T85" fmla="*/ T84 w 6233"/>
                <a:gd name="T86" fmla="+- 0 4899 1831"/>
                <a:gd name="T87" fmla="*/ 4899 h 5291"/>
                <a:gd name="T88" fmla="+- 0 8538 2779"/>
                <a:gd name="T89" fmla="*/ T88 w 6233"/>
                <a:gd name="T90" fmla="+- 0 4891 1831"/>
                <a:gd name="T91" fmla="*/ 4891 h 5291"/>
                <a:gd name="T92" fmla="+- 0 6699 2779"/>
                <a:gd name="T93" fmla="*/ T92 w 6233"/>
                <a:gd name="T94" fmla="+- 0 5366 1831"/>
                <a:gd name="T95" fmla="*/ 5366 h 5291"/>
                <a:gd name="T96" fmla="+- 0 6732 2779"/>
                <a:gd name="T97" fmla="*/ T96 w 6233"/>
                <a:gd name="T98" fmla="+- 0 5482 1831"/>
                <a:gd name="T99" fmla="*/ 5482 h 5291"/>
                <a:gd name="T100" fmla="+- 0 6718 2779"/>
                <a:gd name="T101" fmla="*/ T100 w 6233"/>
                <a:gd name="T102" fmla="+- 0 5433 1831"/>
                <a:gd name="T103" fmla="*/ 5433 h 5291"/>
                <a:gd name="T104" fmla="+- 0 8543 2779"/>
                <a:gd name="T105" fmla="*/ T104 w 6233"/>
                <a:gd name="T106" fmla="+- 0 4910 1831"/>
                <a:gd name="T107" fmla="*/ 4910 h 5291"/>
                <a:gd name="T108" fmla="+- 0 8591 2779"/>
                <a:gd name="T109" fmla="*/ T108 w 6233"/>
                <a:gd name="T110" fmla="+- 0 5454 1831"/>
                <a:gd name="T111" fmla="*/ 5454 h 5291"/>
                <a:gd name="T112" fmla="+- 0 8577 2779"/>
                <a:gd name="T113" fmla="*/ T112 w 6233"/>
                <a:gd name="T114" fmla="+- 0 5446 1831"/>
                <a:gd name="T115" fmla="*/ 5446 h 5291"/>
                <a:gd name="T116" fmla="+- 0 6987 2779"/>
                <a:gd name="T117" fmla="*/ T116 w 6233"/>
                <a:gd name="T118" fmla="+- 0 6980 1831"/>
                <a:gd name="T119" fmla="*/ 6980 h 5291"/>
                <a:gd name="T120" fmla="+- 0 7072 2779"/>
                <a:gd name="T121" fmla="*/ T120 w 6233"/>
                <a:gd name="T122" fmla="+- 0 7064 1831"/>
                <a:gd name="T123" fmla="*/ 7064 h 5291"/>
                <a:gd name="T124" fmla="+- 0 7036 2779"/>
                <a:gd name="T125" fmla="*/ T124 w 6233"/>
                <a:gd name="T126" fmla="+- 0 7029 1831"/>
                <a:gd name="T127" fmla="*/ 7029 h 5291"/>
                <a:gd name="T128" fmla="+- 0 8591 2779"/>
                <a:gd name="T129" fmla="*/ T128 w 6233"/>
                <a:gd name="T130" fmla="+- 0 5454 1831"/>
                <a:gd name="T131" fmla="*/ 5454 h 5291"/>
                <a:gd name="T132" fmla="+- 0 8783 2779"/>
                <a:gd name="T133" fmla="*/ T132 w 6233"/>
                <a:gd name="T134" fmla="+- 0 4324 1831"/>
                <a:gd name="T135" fmla="*/ 4324 h 5291"/>
                <a:gd name="T136" fmla="+- 0 7665 2779"/>
                <a:gd name="T137" fmla="*/ T136 w 6233"/>
                <a:gd name="T138" fmla="+- 0 3975 1831"/>
                <a:gd name="T139" fmla="*/ 3975 h 5291"/>
                <a:gd name="T140" fmla="+- 0 7545 2779"/>
                <a:gd name="T141" fmla="*/ T140 w 6233"/>
                <a:gd name="T142" fmla="+- 0 3957 1831"/>
                <a:gd name="T143" fmla="*/ 3957 h 5291"/>
                <a:gd name="T144" fmla="+- 0 7657 2779"/>
                <a:gd name="T145" fmla="*/ T144 w 6233"/>
                <a:gd name="T146" fmla="+- 0 4002 1831"/>
                <a:gd name="T147" fmla="*/ 4002 h 5291"/>
                <a:gd name="T148" fmla="+- 0 8783 2779"/>
                <a:gd name="T149" fmla="*/ T148 w 6233"/>
                <a:gd name="T150" fmla="+- 0 4340 1831"/>
                <a:gd name="T151" fmla="*/ 4340 h 5291"/>
                <a:gd name="T152" fmla="+- 0 8786 2779"/>
                <a:gd name="T153" fmla="*/ T152 w 6233"/>
                <a:gd name="T154" fmla="+- 0 4330 1831"/>
                <a:gd name="T155" fmla="*/ 4330 h 5291"/>
                <a:gd name="T156" fmla="+- 0 9009 2779"/>
                <a:gd name="T157" fmla="*/ T156 w 6233"/>
                <a:gd name="T158" fmla="+- 0 2705 1831"/>
                <a:gd name="T159" fmla="*/ 2705 h 5291"/>
                <a:gd name="T160" fmla="+- 0 6959 2779"/>
                <a:gd name="T161" fmla="*/ T160 w 6233"/>
                <a:gd name="T162" fmla="+- 0 1868 1831"/>
                <a:gd name="T163" fmla="*/ 1868 h 5291"/>
                <a:gd name="T164" fmla="+- 0 6840 2779"/>
                <a:gd name="T165" fmla="*/ T164 w 6233"/>
                <a:gd name="T166" fmla="+- 0 1842 1831"/>
                <a:gd name="T167" fmla="*/ 1842 h 5291"/>
                <a:gd name="T168" fmla="+- 0 6948 2779"/>
                <a:gd name="T169" fmla="*/ T168 w 6233"/>
                <a:gd name="T170" fmla="+- 0 1896 1831"/>
                <a:gd name="T171" fmla="*/ 1896 h 5291"/>
                <a:gd name="T172" fmla="+- 0 9001 2779"/>
                <a:gd name="T173" fmla="*/ T172 w 6233"/>
                <a:gd name="T174" fmla="+- 0 2723 1831"/>
                <a:gd name="T175" fmla="*/ 2723 h 5291"/>
                <a:gd name="T176" fmla="+- 0 9009 2779"/>
                <a:gd name="T177" fmla="*/ T176 w 6233"/>
                <a:gd name="T178" fmla="+- 0 2716 1831"/>
                <a:gd name="T179" fmla="*/ 2716 h 529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Lst>
              <a:rect l="0" t="0" r="r" b="b"/>
              <a:pathLst>
                <a:path w="6233" h="5291">
                  <a:moveTo>
                    <a:pt x="1646" y="1616"/>
                  </a:moveTo>
                  <a:lnTo>
                    <a:pt x="1514" y="1591"/>
                  </a:lnTo>
                  <a:lnTo>
                    <a:pt x="1528" y="1639"/>
                  </a:lnTo>
                  <a:lnTo>
                    <a:pt x="8" y="2071"/>
                  </a:lnTo>
                  <a:lnTo>
                    <a:pt x="3" y="2073"/>
                  </a:lnTo>
                  <a:lnTo>
                    <a:pt x="0" y="2078"/>
                  </a:lnTo>
                  <a:lnTo>
                    <a:pt x="1" y="2084"/>
                  </a:lnTo>
                  <a:lnTo>
                    <a:pt x="3" y="2089"/>
                  </a:lnTo>
                  <a:lnTo>
                    <a:pt x="8" y="2092"/>
                  </a:lnTo>
                  <a:lnTo>
                    <a:pt x="14" y="2091"/>
                  </a:lnTo>
                  <a:lnTo>
                    <a:pt x="1533" y="1658"/>
                  </a:lnTo>
                  <a:lnTo>
                    <a:pt x="1547" y="1707"/>
                  </a:lnTo>
                  <a:lnTo>
                    <a:pt x="1628" y="1632"/>
                  </a:lnTo>
                  <a:lnTo>
                    <a:pt x="1646" y="1616"/>
                  </a:lnTo>
                  <a:close/>
                  <a:moveTo>
                    <a:pt x="2216" y="3551"/>
                  </a:moveTo>
                  <a:lnTo>
                    <a:pt x="2195" y="3530"/>
                  </a:lnTo>
                  <a:lnTo>
                    <a:pt x="2131" y="3465"/>
                  </a:lnTo>
                  <a:lnTo>
                    <a:pt x="2131" y="3522"/>
                  </a:lnTo>
                  <a:lnTo>
                    <a:pt x="2129" y="3527"/>
                  </a:lnTo>
                  <a:lnTo>
                    <a:pt x="2131" y="3522"/>
                  </a:lnTo>
                  <a:lnTo>
                    <a:pt x="2131" y="3465"/>
                  </a:lnTo>
                  <a:lnTo>
                    <a:pt x="2122" y="3455"/>
                  </a:lnTo>
                  <a:lnTo>
                    <a:pt x="2106" y="3503"/>
                  </a:lnTo>
                  <a:lnTo>
                    <a:pt x="414" y="2925"/>
                  </a:lnTo>
                  <a:lnTo>
                    <a:pt x="408" y="2928"/>
                  </a:lnTo>
                  <a:lnTo>
                    <a:pt x="405" y="2938"/>
                  </a:lnTo>
                  <a:lnTo>
                    <a:pt x="408" y="2944"/>
                  </a:lnTo>
                  <a:lnTo>
                    <a:pt x="2099" y="3522"/>
                  </a:lnTo>
                  <a:lnTo>
                    <a:pt x="2083" y="3569"/>
                  </a:lnTo>
                  <a:lnTo>
                    <a:pt x="2216" y="3551"/>
                  </a:lnTo>
                  <a:close/>
                  <a:moveTo>
                    <a:pt x="2246" y="5291"/>
                  </a:moveTo>
                  <a:lnTo>
                    <a:pt x="2227" y="5230"/>
                  </a:lnTo>
                  <a:lnTo>
                    <a:pt x="2206" y="5163"/>
                  </a:lnTo>
                  <a:lnTo>
                    <a:pt x="2170" y="5197"/>
                  </a:lnTo>
                  <a:lnTo>
                    <a:pt x="614" y="3570"/>
                  </a:lnTo>
                  <a:lnTo>
                    <a:pt x="608" y="3570"/>
                  </a:lnTo>
                  <a:lnTo>
                    <a:pt x="600" y="3578"/>
                  </a:lnTo>
                  <a:lnTo>
                    <a:pt x="600" y="3584"/>
                  </a:lnTo>
                  <a:lnTo>
                    <a:pt x="2156" y="5211"/>
                  </a:lnTo>
                  <a:lnTo>
                    <a:pt x="2120" y="5246"/>
                  </a:lnTo>
                  <a:lnTo>
                    <a:pt x="2246" y="5291"/>
                  </a:lnTo>
                  <a:close/>
                  <a:moveTo>
                    <a:pt x="5767" y="3074"/>
                  </a:moveTo>
                  <a:lnTo>
                    <a:pt x="5766" y="3068"/>
                  </a:lnTo>
                  <a:lnTo>
                    <a:pt x="5764" y="3063"/>
                  </a:lnTo>
                  <a:lnTo>
                    <a:pt x="5759" y="3060"/>
                  </a:lnTo>
                  <a:lnTo>
                    <a:pt x="3934" y="3583"/>
                  </a:lnTo>
                  <a:lnTo>
                    <a:pt x="3920" y="3535"/>
                  </a:lnTo>
                  <a:lnTo>
                    <a:pt x="3821" y="3626"/>
                  </a:lnTo>
                  <a:lnTo>
                    <a:pt x="3953" y="3651"/>
                  </a:lnTo>
                  <a:lnTo>
                    <a:pt x="3941" y="3610"/>
                  </a:lnTo>
                  <a:lnTo>
                    <a:pt x="3939" y="3602"/>
                  </a:lnTo>
                  <a:lnTo>
                    <a:pt x="5759" y="3081"/>
                  </a:lnTo>
                  <a:lnTo>
                    <a:pt x="5764" y="3079"/>
                  </a:lnTo>
                  <a:lnTo>
                    <a:pt x="5767" y="3074"/>
                  </a:lnTo>
                  <a:close/>
                  <a:moveTo>
                    <a:pt x="5812" y="3623"/>
                  </a:moveTo>
                  <a:lnTo>
                    <a:pt x="5804" y="3615"/>
                  </a:lnTo>
                  <a:lnTo>
                    <a:pt x="5798" y="3615"/>
                  </a:lnTo>
                  <a:lnTo>
                    <a:pt x="4243" y="5184"/>
                  </a:lnTo>
                  <a:lnTo>
                    <a:pt x="4208" y="5149"/>
                  </a:lnTo>
                  <a:lnTo>
                    <a:pt x="4166" y="5276"/>
                  </a:lnTo>
                  <a:lnTo>
                    <a:pt x="4293" y="5233"/>
                  </a:lnTo>
                  <a:lnTo>
                    <a:pt x="4276" y="5216"/>
                  </a:lnTo>
                  <a:lnTo>
                    <a:pt x="4257" y="5198"/>
                  </a:lnTo>
                  <a:lnTo>
                    <a:pt x="5812" y="3629"/>
                  </a:lnTo>
                  <a:lnTo>
                    <a:pt x="5812" y="3623"/>
                  </a:lnTo>
                  <a:close/>
                  <a:moveTo>
                    <a:pt x="6007" y="2499"/>
                  </a:moveTo>
                  <a:lnTo>
                    <a:pt x="6004" y="2493"/>
                  </a:lnTo>
                  <a:lnTo>
                    <a:pt x="4884" y="2151"/>
                  </a:lnTo>
                  <a:lnTo>
                    <a:pt x="4886" y="2144"/>
                  </a:lnTo>
                  <a:lnTo>
                    <a:pt x="4898" y="2104"/>
                  </a:lnTo>
                  <a:lnTo>
                    <a:pt x="4766" y="2126"/>
                  </a:lnTo>
                  <a:lnTo>
                    <a:pt x="4863" y="2218"/>
                  </a:lnTo>
                  <a:lnTo>
                    <a:pt x="4878" y="2171"/>
                  </a:lnTo>
                  <a:lnTo>
                    <a:pt x="5998" y="2512"/>
                  </a:lnTo>
                  <a:lnTo>
                    <a:pt x="6004" y="2509"/>
                  </a:lnTo>
                  <a:lnTo>
                    <a:pt x="6006" y="2504"/>
                  </a:lnTo>
                  <a:lnTo>
                    <a:pt x="6007" y="2499"/>
                  </a:lnTo>
                  <a:close/>
                  <a:moveTo>
                    <a:pt x="6232" y="880"/>
                  </a:moveTo>
                  <a:lnTo>
                    <a:pt x="6230" y="874"/>
                  </a:lnTo>
                  <a:lnTo>
                    <a:pt x="4176" y="47"/>
                  </a:lnTo>
                  <a:lnTo>
                    <a:pt x="4180" y="37"/>
                  </a:lnTo>
                  <a:lnTo>
                    <a:pt x="4195" y="0"/>
                  </a:lnTo>
                  <a:lnTo>
                    <a:pt x="4061" y="11"/>
                  </a:lnTo>
                  <a:lnTo>
                    <a:pt x="4150" y="111"/>
                  </a:lnTo>
                  <a:lnTo>
                    <a:pt x="4169" y="65"/>
                  </a:lnTo>
                  <a:lnTo>
                    <a:pt x="6217" y="890"/>
                  </a:lnTo>
                  <a:lnTo>
                    <a:pt x="6222" y="892"/>
                  </a:lnTo>
                  <a:lnTo>
                    <a:pt x="6228" y="890"/>
                  </a:lnTo>
                  <a:lnTo>
                    <a:pt x="6230" y="885"/>
                  </a:lnTo>
                  <a:lnTo>
                    <a:pt x="6232" y="88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IN"/>
            </a:p>
          </p:txBody>
        </p:sp>
        <p:sp>
          <p:nvSpPr>
            <p:cNvPr id="34" name="Text Box 22"/>
            <p:cNvSpPr txBox="1">
              <a:spLocks noChangeArrowheads="1"/>
            </p:cNvSpPr>
            <p:nvPr/>
          </p:nvSpPr>
          <p:spPr bwMode="auto">
            <a:xfrm>
              <a:off x="5278" y="1605"/>
              <a:ext cx="114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1200"/>
                </a:lnSpc>
                <a:spcAft>
                  <a:spcPts val="0"/>
                </a:spcAft>
              </a:pPr>
              <a:r>
                <a:rPr lang="en-US" sz="1200" b="1">
                  <a:solidFill>
                    <a:srgbClr val="1F3863"/>
                  </a:solidFill>
                  <a:effectLst/>
                  <a:latin typeface="Calibri" panose="020F0502020204030204" pitchFamily="34" charset="0"/>
                  <a:ea typeface="Times New Roman" panose="02020603050405020304" pitchFamily="18" charset="0"/>
                  <a:cs typeface="Times New Roman" panose="02020603050405020304" pitchFamily="18" charset="0"/>
                </a:rPr>
                <a:t>Start</a:t>
              </a:r>
              <a:r>
                <a:rPr lang="en-US" sz="1200" b="1" spc="-25">
                  <a:solidFill>
                    <a:srgbClr val="1F386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200" b="1">
                  <a:solidFill>
                    <a:srgbClr val="1F3863"/>
                  </a:solidFill>
                  <a:effectLst/>
                  <a:latin typeface="Calibri" panose="020F0502020204030204" pitchFamily="34" charset="0"/>
                  <a:ea typeface="Times New Roman" panose="02020603050405020304" pitchFamily="18" charset="0"/>
                  <a:cs typeface="Times New Roman" panose="02020603050405020304" pitchFamily="18" charset="0"/>
                </a:rPr>
                <a:t>Game</a:t>
              </a:r>
              <a:endParaRPr lang="en-IN" sz="1100">
                <a:effectLst/>
                <a:latin typeface="Times New Roman" panose="02020603050405020304" pitchFamily="18" charset="0"/>
                <a:ea typeface="Times New Roman" panose="02020603050405020304" pitchFamily="18" charset="0"/>
              </a:endParaRPr>
            </a:p>
          </p:txBody>
        </p:sp>
        <p:sp>
          <p:nvSpPr>
            <p:cNvPr id="35" name="Text Box 23"/>
            <p:cNvSpPr txBox="1">
              <a:spLocks noChangeArrowheads="1"/>
            </p:cNvSpPr>
            <p:nvPr/>
          </p:nvSpPr>
          <p:spPr bwMode="auto">
            <a:xfrm>
              <a:off x="4853" y="3107"/>
              <a:ext cx="753"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1125"/>
                </a:lnSpc>
                <a:spcAft>
                  <a:spcPts val="0"/>
                </a:spcAft>
              </a:pPr>
              <a:r>
                <a:rPr lang="en-US" sz="1100" b="1">
                  <a:solidFill>
                    <a:srgbClr val="1F3863"/>
                  </a:solidFill>
                  <a:effectLst/>
                  <a:latin typeface="Calibri" panose="020F0502020204030204" pitchFamily="34" charset="0"/>
                  <a:ea typeface="Times New Roman" panose="02020603050405020304" pitchFamily="18" charset="0"/>
                  <a:cs typeface="Times New Roman" panose="02020603050405020304" pitchFamily="18" charset="0"/>
                </a:rPr>
                <a:t>Player</a:t>
              </a:r>
              <a:r>
                <a:rPr lang="en-US" sz="1100" b="1" spc="-25">
                  <a:solidFill>
                    <a:srgbClr val="1F386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100" b="1">
                  <a:solidFill>
                    <a:srgbClr val="1F3863"/>
                  </a:solidFill>
                  <a:effectLst/>
                  <a:latin typeface="Calibri" panose="020F0502020204030204" pitchFamily="34" charset="0"/>
                  <a:ea typeface="Times New Roman" panose="02020603050405020304" pitchFamily="18" charset="0"/>
                  <a:cs typeface="Times New Roman" panose="02020603050405020304" pitchFamily="18" charset="0"/>
                </a:rPr>
                <a:t>1</a:t>
              </a:r>
              <a:endParaRPr lang="en-IN" sz="1100">
                <a:effectLst/>
                <a:latin typeface="Times New Roman" panose="02020603050405020304" pitchFamily="18" charset="0"/>
                <a:ea typeface="Times New Roman" panose="02020603050405020304" pitchFamily="18" charset="0"/>
              </a:endParaRPr>
            </a:p>
            <a:p>
              <a:pPr marL="31750">
                <a:lnSpc>
                  <a:spcPts val="1325"/>
                </a:lnSpc>
                <a:spcBef>
                  <a:spcPts val="110"/>
                </a:spcBef>
                <a:spcAft>
                  <a:spcPts val="0"/>
                </a:spcAft>
              </a:pPr>
              <a:r>
                <a:rPr lang="en-US" sz="1100" b="1">
                  <a:solidFill>
                    <a:srgbClr val="1F3863"/>
                  </a:solidFill>
                  <a:effectLst/>
                  <a:latin typeface="Calibri" panose="020F0502020204030204" pitchFamily="34" charset="0"/>
                  <a:ea typeface="Times New Roman" panose="02020603050405020304" pitchFamily="18" charset="0"/>
                  <a:cs typeface="Times New Roman" panose="02020603050405020304" pitchFamily="18" charset="0"/>
                </a:rPr>
                <a:t>moves</a:t>
              </a:r>
              <a:endParaRPr lang="en-IN" sz="1100">
                <a:effectLst/>
                <a:latin typeface="Times New Roman" panose="02020603050405020304" pitchFamily="18" charset="0"/>
                <a:ea typeface="Times New Roman" panose="02020603050405020304" pitchFamily="18" charset="0"/>
              </a:endParaRPr>
            </a:p>
          </p:txBody>
        </p:sp>
        <p:sp>
          <p:nvSpPr>
            <p:cNvPr id="36" name="Text Box 24"/>
            <p:cNvSpPr txBox="1">
              <a:spLocks noChangeArrowheads="1"/>
            </p:cNvSpPr>
            <p:nvPr/>
          </p:nvSpPr>
          <p:spPr bwMode="auto">
            <a:xfrm>
              <a:off x="6407" y="3871"/>
              <a:ext cx="753"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1125"/>
                </a:lnSpc>
                <a:spcAft>
                  <a:spcPts val="0"/>
                </a:spcAft>
              </a:pPr>
              <a:r>
                <a:rPr lang="en-US" sz="1100" b="1">
                  <a:solidFill>
                    <a:srgbClr val="1F3863"/>
                  </a:solidFill>
                  <a:effectLst/>
                  <a:latin typeface="Calibri" panose="020F0502020204030204" pitchFamily="34" charset="0"/>
                  <a:ea typeface="Times New Roman" panose="02020603050405020304" pitchFamily="18" charset="0"/>
                  <a:cs typeface="Times New Roman" panose="02020603050405020304" pitchFamily="18" charset="0"/>
                </a:rPr>
                <a:t>Player</a:t>
              </a:r>
              <a:r>
                <a:rPr lang="en-US" sz="1100" b="1" spc="-25">
                  <a:solidFill>
                    <a:srgbClr val="1F386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100" b="1">
                  <a:solidFill>
                    <a:srgbClr val="1F3863"/>
                  </a:solidFill>
                  <a:effectLst/>
                  <a:latin typeface="Calibri" panose="020F0502020204030204" pitchFamily="34" charset="0"/>
                  <a:ea typeface="Times New Roman" panose="02020603050405020304" pitchFamily="18" charset="0"/>
                  <a:cs typeface="Times New Roman" panose="02020603050405020304" pitchFamily="18" charset="0"/>
                </a:rPr>
                <a:t>2</a:t>
              </a:r>
              <a:endParaRPr lang="en-IN" sz="1100">
                <a:effectLst/>
                <a:latin typeface="Times New Roman" panose="02020603050405020304" pitchFamily="18" charset="0"/>
                <a:ea typeface="Times New Roman" panose="02020603050405020304" pitchFamily="18" charset="0"/>
              </a:endParaRPr>
            </a:p>
            <a:p>
              <a:pPr marL="31750">
                <a:lnSpc>
                  <a:spcPts val="1325"/>
                </a:lnSpc>
                <a:spcBef>
                  <a:spcPts val="110"/>
                </a:spcBef>
                <a:spcAft>
                  <a:spcPts val="0"/>
                </a:spcAft>
              </a:pPr>
              <a:r>
                <a:rPr lang="en-US" sz="1100" b="1">
                  <a:solidFill>
                    <a:srgbClr val="1F3863"/>
                  </a:solidFill>
                  <a:effectLst/>
                  <a:latin typeface="Calibri" panose="020F0502020204030204" pitchFamily="34" charset="0"/>
                  <a:ea typeface="Times New Roman" panose="02020603050405020304" pitchFamily="18" charset="0"/>
                  <a:cs typeface="Times New Roman" panose="02020603050405020304" pitchFamily="18" charset="0"/>
                </a:rPr>
                <a:t>moves</a:t>
              </a:r>
              <a:endParaRPr lang="en-IN" sz="1100">
                <a:effectLst/>
                <a:latin typeface="Times New Roman" panose="02020603050405020304" pitchFamily="18" charset="0"/>
                <a:ea typeface="Times New Roman" panose="02020603050405020304" pitchFamily="18" charset="0"/>
              </a:endParaRPr>
            </a:p>
          </p:txBody>
        </p:sp>
        <p:sp>
          <p:nvSpPr>
            <p:cNvPr id="37" name="Text Box 25"/>
            <p:cNvSpPr txBox="1">
              <a:spLocks noChangeArrowheads="1"/>
            </p:cNvSpPr>
            <p:nvPr/>
          </p:nvSpPr>
          <p:spPr bwMode="auto">
            <a:xfrm>
              <a:off x="5355" y="5191"/>
              <a:ext cx="921"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R="11430" algn="ctr">
                <a:lnSpc>
                  <a:spcPts val="1125"/>
                </a:lnSpc>
                <a:spcAft>
                  <a:spcPts val="0"/>
                </a:spcAft>
              </a:pPr>
              <a:r>
                <a:rPr lang="en-US" sz="1100" b="1">
                  <a:solidFill>
                    <a:srgbClr val="1F3863"/>
                  </a:solidFill>
                  <a:effectLst/>
                  <a:latin typeface="Calibri" panose="020F0502020204030204" pitchFamily="34" charset="0"/>
                  <a:ea typeface="Times New Roman" panose="02020603050405020304" pitchFamily="18" charset="0"/>
                  <a:cs typeface="Times New Roman" panose="02020603050405020304" pitchFamily="18" charset="0"/>
                </a:rPr>
                <a:t>Check</a:t>
              </a:r>
              <a:r>
                <a:rPr lang="en-US" sz="1100" b="1" spc="-55">
                  <a:solidFill>
                    <a:srgbClr val="1F386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100" b="1">
                  <a:solidFill>
                    <a:srgbClr val="1F3863"/>
                  </a:solidFill>
                  <a:effectLst/>
                  <a:latin typeface="Calibri" panose="020F0502020204030204" pitchFamily="34" charset="0"/>
                  <a:ea typeface="Times New Roman" panose="02020603050405020304" pitchFamily="18" charset="0"/>
                  <a:cs typeface="Times New Roman" panose="02020603050405020304" pitchFamily="18" charset="0"/>
                </a:rPr>
                <a:t>the</a:t>
              </a:r>
              <a:endParaRPr lang="en-IN" sz="1100">
                <a:effectLst/>
                <a:latin typeface="Times New Roman" panose="02020603050405020304" pitchFamily="18" charset="0"/>
                <a:ea typeface="Times New Roman" panose="02020603050405020304" pitchFamily="18" charset="0"/>
              </a:endParaRPr>
            </a:p>
            <a:p>
              <a:pPr marL="14605" marR="11430" algn="ctr">
                <a:lnSpc>
                  <a:spcPts val="1325"/>
                </a:lnSpc>
                <a:spcBef>
                  <a:spcPts val="110"/>
                </a:spcBef>
                <a:spcAft>
                  <a:spcPts val="0"/>
                </a:spcAft>
              </a:pPr>
              <a:r>
                <a:rPr lang="en-US" sz="1100" b="1">
                  <a:solidFill>
                    <a:srgbClr val="1F3863"/>
                  </a:solidFill>
                  <a:effectLst/>
                  <a:latin typeface="Calibri" panose="020F0502020204030204" pitchFamily="34" charset="0"/>
                  <a:ea typeface="Times New Roman" panose="02020603050405020304" pitchFamily="18" charset="0"/>
                  <a:cs typeface="Times New Roman" panose="02020603050405020304" pitchFamily="18" charset="0"/>
                </a:rPr>
                <a:t>result</a:t>
              </a:r>
              <a:endParaRPr lang="en-IN" sz="1100">
                <a:effectLst/>
                <a:latin typeface="Times New Roman" panose="02020603050405020304" pitchFamily="18" charset="0"/>
                <a:ea typeface="Times New Roman" panose="02020603050405020304" pitchFamily="18" charset="0"/>
              </a:endParaRPr>
            </a:p>
          </p:txBody>
        </p:sp>
        <p:sp>
          <p:nvSpPr>
            <p:cNvPr id="38" name="Text Box 26"/>
            <p:cNvSpPr txBox="1">
              <a:spLocks noChangeArrowheads="1"/>
            </p:cNvSpPr>
            <p:nvPr/>
          </p:nvSpPr>
          <p:spPr bwMode="auto">
            <a:xfrm>
              <a:off x="5437" y="6926"/>
              <a:ext cx="1029"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1200"/>
                </a:lnSpc>
                <a:spcAft>
                  <a:spcPts val="0"/>
                </a:spcAft>
              </a:pPr>
              <a:r>
                <a:rPr lang="en-US" sz="1200" b="1">
                  <a:solidFill>
                    <a:srgbClr val="1F3863"/>
                  </a:solidFill>
                  <a:effectLst/>
                  <a:latin typeface="Calibri" panose="020F0502020204030204" pitchFamily="34" charset="0"/>
                  <a:ea typeface="Times New Roman" panose="02020603050405020304" pitchFamily="18" charset="0"/>
                  <a:cs typeface="Times New Roman" panose="02020603050405020304" pitchFamily="18" charset="0"/>
                </a:rPr>
                <a:t>Play</a:t>
              </a:r>
              <a:r>
                <a:rPr lang="en-US" sz="1200" b="1" spc="-30">
                  <a:solidFill>
                    <a:srgbClr val="1F386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200" b="1">
                  <a:solidFill>
                    <a:srgbClr val="1F3863"/>
                  </a:solidFill>
                  <a:effectLst/>
                  <a:latin typeface="Calibri" panose="020F0502020204030204" pitchFamily="34" charset="0"/>
                  <a:ea typeface="Times New Roman" panose="02020603050405020304" pitchFamily="18" charset="0"/>
                  <a:cs typeface="Times New Roman" panose="02020603050405020304" pitchFamily="18" charset="0"/>
                </a:rPr>
                <a:t>again</a:t>
              </a:r>
              <a:endParaRPr lang="en-IN" sz="1100">
                <a:effectLst/>
                <a:latin typeface="Times New Roman" panose="02020603050405020304" pitchFamily="18" charset="0"/>
                <a:ea typeface="Times New Roman" panose="02020603050405020304" pitchFamily="18" charset="0"/>
              </a:endParaRPr>
            </a:p>
          </p:txBody>
        </p:sp>
        <p:sp>
          <p:nvSpPr>
            <p:cNvPr id="39" name="Text Box 27"/>
            <p:cNvSpPr txBox="1">
              <a:spLocks noChangeArrowheads="1"/>
            </p:cNvSpPr>
            <p:nvPr/>
          </p:nvSpPr>
          <p:spPr bwMode="auto">
            <a:xfrm>
              <a:off x="8580" y="5965"/>
              <a:ext cx="2160" cy="450"/>
            </a:xfrm>
            <a:prstGeom prst="rect">
              <a:avLst/>
            </a:prstGeom>
            <a:noFill/>
            <a:ln w="9525">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0" tIns="0" rIns="0" bIns="0" anchor="t" anchorCtr="0" upright="1">
              <a:noAutofit/>
            </a:bodyPr>
            <a:lstStyle/>
            <a:p>
              <a:pPr marL="282575">
                <a:spcBef>
                  <a:spcPts val="370"/>
                </a:spcBef>
                <a:spcAft>
                  <a:spcPts val="0"/>
                </a:spcAft>
              </a:pPr>
              <a:r>
                <a:rPr lang="en-US" sz="1400" b="1">
                  <a:solidFill>
                    <a:srgbClr val="1F3863"/>
                  </a:solidFill>
                  <a:effectLst/>
                  <a:latin typeface="Courier New" panose="02070309020205020404" pitchFamily="49" charset="0"/>
                  <a:ea typeface="Times New Roman" panose="02020603050405020304" pitchFamily="18" charset="0"/>
                  <a:cs typeface="Times New Roman" panose="02020603050405020304" pitchFamily="18" charset="0"/>
                </a:rPr>
                <a:t>Player</a:t>
              </a:r>
              <a:r>
                <a:rPr lang="en-US" sz="1400" b="1" spc="-15">
                  <a:solidFill>
                    <a:srgbClr val="1F3863"/>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400" b="1">
                  <a:solidFill>
                    <a:srgbClr val="1F3863"/>
                  </a:solidFill>
                  <a:effectLst/>
                  <a:latin typeface="Courier New" panose="02070309020205020404" pitchFamily="49" charset="0"/>
                  <a:ea typeface="Times New Roman" panose="02020603050405020304" pitchFamily="18" charset="0"/>
                  <a:cs typeface="Times New Roman" panose="02020603050405020304" pitchFamily="18" charset="0"/>
                </a:rPr>
                <a:t>2</a:t>
              </a:r>
              <a:endParaRPr lang="en-IN" sz="1100">
                <a:effectLst/>
                <a:latin typeface="Times New Roman" panose="02020603050405020304" pitchFamily="18" charset="0"/>
                <a:ea typeface="Times New Roman" panose="02020603050405020304" pitchFamily="18" charset="0"/>
              </a:endParaRPr>
            </a:p>
          </p:txBody>
        </p:sp>
        <p:sp>
          <p:nvSpPr>
            <p:cNvPr id="40" name="Text Box 28"/>
            <p:cNvSpPr txBox="1">
              <a:spLocks noChangeArrowheads="1"/>
            </p:cNvSpPr>
            <p:nvPr/>
          </p:nvSpPr>
          <p:spPr bwMode="auto">
            <a:xfrm>
              <a:off x="1215" y="5965"/>
              <a:ext cx="2160" cy="450"/>
            </a:xfrm>
            <a:prstGeom prst="rect">
              <a:avLst/>
            </a:prstGeom>
            <a:noFill/>
            <a:ln w="9525">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0" tIns="0" rIns="0" bIns="0" anchor="t" anchorCtr="0" upright="1">
              <a:noAutofit/>
            </a:bodyPr>
            <a:lstStyle/>
            <a:p>
              <a:pPr marL="282575">
                <a:spcBef>
                  <a:spcPts val="370"/>
                </a:spcBef>
                <a:spcAft>
                  <a:spcPts val="0"/>
                </a:spcAft>
              </a:pPr>
              <a:r>
                <a:rPr lang="en-US" sz="1400" b="1">
                  <a:solidFill>
                    <a:srgbClr val="1F3863"/>
                  </a:solidFill>
                  <a:effectLst/>
                  <a:latin typeface="Courier New" panose="02070309020205020404" pitchFamily="49" charset="0"/>
                  <a:ea typeface="Times New Roman" panose="02020603050405020304" pitchFamily="18" charset="0"/>
                  <a:cs typeface="Times New Roman" panose="02020603050405020304" pitchFamily="18" charset="0"/>
                </a:rPr>
                <a:t>Player</a:t>
              </a:r>
              <a:r>
                <a:rPr lang="en-US" sz="1400" b="1" spc="-15">
                  <a:solidFill>
                    <a:srgbClr val="1F3863"/>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400" b="1">
                  <a:solidFill>
                    <a:srgbClr val="1F3863"/>
                  </a:solidFill>
                  <a:effectLst/>
                  <a:latin typeface="Courier New" panose="02070309020205020404" pitchFamily="49" charset="0"/>
                  <a:ea typeface="Times New Roman" panose="02020603050405020304" pitchFamily="18" charset="0"/>
                  <a:cs typeface="Times New Roman" panose="02020603050405020304" pitchFamily="18" charset="0"/>
                </a:rPr>
                <a:t>1</a:t>
              </a:r>
              <a:endParaRPr lang="en-IN" sz="1100">
                <a:effectLst/>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300309364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174149" y="252770"/>
            <a:ext cx="6806208" cy="694373"/>
          </a:xfrm>
          <a:prstGeom prst="rect">
            <a:avLst/>
          </a:prstGeom>
          <a:noFill/>
          <a:ln/>
        </p:spPr>
        <p:txBody>
          <a:bodyPr wrap="none" rtlCol="0" anchor="t"/>
          <a:lstStyle/>
          <a:p>
            <a:pPr marL="0" indent="0">
              <a:lnSpc>
                <a:spcPts val="5468"/>
              </a:lnSpc>
              <a:buNone/>
            </a:pPr>
            <a:r>
              <a:rPr lang="en-US" sz="4374" b="1" dirty="0" smtClean="0">
                <a:solidFill>
                  <a:srgbClr val="FFFFFF"/>
                </a:solidFill>
                <a:latin typeface="Nunito" pitchFamily="34" charset="0"/>
                <a:ea typeface="Nunito" pitchFamily="34" charset="-122"/>
                <a:cs typeface="Nunito" pitchFamily="34" charset="-120"/>
              </a:rPr>
              <a:t>MODULES</a:t>
            </a:r>
            <a:endParaRPr lang="en-US" sz="4374" dirty="0"/>
          </a:p>
        </p:txBody>
      </p:sp>
      <p:sp>
        <p:nvSpPr>
          <p:cNvPr id="12" name="Rectangle 11"/>
          <p:cNvSpPr/>
          <p:nvPr/>
        </p:nvSpPr>
        <p:spPr>
          <a:xfrm>
            <a:off x="174149" y="1301686"/>
            <a:ext cx="7315200" cy="5660780"/>
          </a:xfrm>
          <a:prstGeom prst="rect">
            <a:avLst/>
          </a:prstGeom>
        </p:spPr>
        <p:txBody>
          <a:bodyPr>
            <a:spAutoFit/>
          </a:bodyPr>
          <a:lstStyle/>
          <a:p>
            <a:pPr lvl="1">
              <a:spcBef>
                <a:spcPts val="5"/>
              </a:spcBef>
              <a:spcAft>
                <a:spcPts val="0"/>
              </a:spcAft>
              <a:tabLst>
                <a:tab pos="1068705" algn="l"/>
              </a:tabLst>
            </a:pPr>
            <a:r>
              <a:rPr lang="en-US" sz="1400" b="1" dirty="0" smtClean="0">
                <a:solidFill>
                  <a:schemeClr val="accent2">
                    <a:lumMod val="60000"/>
                    <a:lumOff val="40000"/>
                  </a:schemeClr>
                </a:solidFill>
                <a:latin typeface="Times New Roman" panose="02020603050405020304" pitchFamily="18" charset="0"/>
                <a:ea typeface="Times New Roman" panose="02020603050405020304" pitchFamily="18" charset="0"/>
              </a:rPr>
              <a:t>1.PY-GAME</a:t>
            </a:r>
            <a:endParaRPr lang="en-IN" sz="1400" b="1" dirty="0">
              <a:solidFill>
                <a:schemeClr val="accent2">
                  <a:lumMod val="60000"/>
                  <a:lumOff val="40000"/>
                </a:schemeClr>
              </a:solidFill>
              <a:latin typeface="Times New Roman" panose="02020603050405020304" pitchFamily="18" charset="0"/>
              <a:ea typeface="Times New Roman" panose="02020603050405020304" pitchFamily="18" charset="0"/>
            </a:endParaRPr>
          </a:p>
          <a:p>
            <a:pPr>
              <a:spcAft>
                <a:spcPts val="0"/>
              </a:spcAft>
            </a:pPr>
            <a:r>
              <a:rPr lang="en-US" sz="1600" b="1" dirty="0">
                <a:latin typeface="Microsoft Sans Serif" panose="020B0604020202020204" pitchFamily="34" charset="0"/>
                <a:ea typeface="Microsoft Sans Serif" panose="020B0604020202020204" pitchFamily="34" charset="0"/>
              </a:rPr>
              <a:t> </a:t>
            </a:r>
            <a:endParaRPr lang="en-IN" sz="1100" dirty="0">
              <a:latin typeface="Microsoft Sans Serif" panose="020B0604020202020204" pitchFamily="34" charset="0"/>
              <a:ea typeface="Microsoft Sans Serif" panose="020B0604020202020204" pitchFamily="34" charset="0"/>
            </a:endParaRPr>
          </a:p>
          <a:p>
            <a:pPr marL="781685" marR="740410" algn="just">
              <a:lnSpc>
                <a:spcPct val="118000"/>
              </a:lnSpc>
              <a:spcBef>
                <a:spcPts val="1320"/>
              </a:spcBef>
              <a:spcAft>
                <a:spcPts val="0"/>
              </a:spcAft>
            </a:pPr>
            <a:r>
              <a:rPr lang="en-US" sz="1400" dirty="0">
                <a:latin typeface="Bahnschrift SemiBold" panose="020B0502040204020203" pitchFamily="34" charset="0"/>
                <a:ea typeface="Microsoft Sans Serif" panose="020B0604020202020204" pitchFamily="34" charset="0"/>
              </a:rPr>
              <a:t>Python</a:t>
            </a:r>
            <a:r>
              <a:rPr lang="en-US" sz="1400" spc="35"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is</a:t>
            </a:r>
            <a:r>
              <a:rPr lang="en-US" sz="1400" spc="35"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the</a:t>
            </a:r>
            <a:r>
              <a:rPr lang="en-US" sz="1400" spc="35"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most</a:t>
            </a:r>
            <a:r>
              <a:rPr lang="en-US" sz="1400" spc="25"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popular</a:t>
            </a:r>
            <a:r>
              <a:rPr lang="en-US" sz="1400" spc="25"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programming</a:t>
            </a:r>
            <a:r>
              <a:rPr lang="en-US" sz="1400" spc="25"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language</a:t>
            </a:r>
            <a:r>
              <a:rPr lang="en-US" sz="1400" spc="25"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or</a:t>
            </a:r>
            <a:r>
              <a:rPr lang="en-US" sz="1400" spc="25"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nothing</a:t>
            </a:r>
            <a:r>
              <a:rPr lang="en-US" sz="1400" spc="35" dirty="0">
                <a:latin typeface="Bahnschrift SemiBold" panose="020B0502040204020203" pitchFamily="34" charset="0"/>
                <a:ea typeface="Microsoft Sans Serif" panose="020B0604020202020204" pitchFamily="34" charset="0"/>
              </a:rPr>
              <a:t> </a:t>
            </a:r>
            <a:r>
              <a:rPr lang="en-US" sz="1400" dirty="0" smtClean="0">
                <a:latin typeface="Bahnschrift SemiBold" panose="020B0502040204020203" pitchFamily="34" charset="0"/>
                <a:ea typeface="Microsoft Sans Serif" panose="020B0604020202020204" pitchFamily="34" charset="0"/>
              </a:rPr>
              <a:t>wrong to</a:t>
            </a:r>
            <a:r>
              <a:rPr lang="en-US" sz="1400" spc="35" dirty="0" smtClean="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say</a:t>
            </a:r>
            <a:r>
              <a:rPr lang="en-US" sz="1400" spc="55"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that</a:t>
            </a:r>
            <a:r>
              <a:rPr lang="en-US" sz="1400" spc="25"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it</a:t>
            </a:r>
            <a:r>
              <a:rPr lang="en-US" sz="1400" spc="55"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is</a:t>
            </a:r>
            <a:r>
              <a:rPr lang="en-US" sz="1400" spc="-260"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the</a:t>
            </a:r>
            <a:r>
              <a:rPr lang="en-US" sz="1400" spc="10"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next</a:t>
            </a:r>
            <a:r>
              <a:rPr lang="en-US" sz="1400" spc="10"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generation programming</a:t>
            </a:r>
            <a:r>
              <a:rPr lang="en-US" sz="1400" spc="10"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language.</a:t>
            </a:r>
            <a:endParaRPr lang="en-IN" sz="1200" dirty="0">
              <a:latin typeface="Bahnschrift SemiBold" panose="020B0502040204020203" pitchFamily="34" charset="0"/>
              <a:ea typeface="Microsoft Sans Serif" panose="020B0604020202020204" pitchFamily="34" charset="0"/>
            </a:endParaRPr>
          </a:p>
          <a:p>
            <a:pPr marL="781685" marR="740410" algn="just">
              <a:lnSpc>
                <a:spcPct val="117000"/>
              </a:lnSpc>
              <a:spcBef>
                <a:spcPts val="720"/>
              </a:spcBef>
              <a:spcAft>
                <a:spcPts val="0"/>
              </a:spcAft>
            </a:pPr>
            <a:r>
              <a:rPr lang="en-US" sz="1400" dirty="0">
                <a:latin typeface="Bahnschrift SemiBold" panose="020B0502040204020203" pitchFamily="34" charset="0"/>
                <a:ea typeface="Microsoft Sans Serif" panose="020B0604020202020204" pitchFamily="34" charset="0"/>
              </a:rPr>
              <a:t>In</a:t>
            </a:r>
            <a:r>
              <a:rPr lang="en-US" sz="1400" spc="260"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every</a:t>
            </a:r>
            <a:r>
              <a:rPr lang="en-US" sz="1400" spc="235"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emerging</a:t>
            </a:r>
            <a:r>
              <a:rPr lang="en-US" sz="1400" spc="250"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field</a:t>
            </a:r>
            <a:r>
              <a:rPr lang="en-US" sz="1400" spc="270"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in</a:t>
            </a:r>
            <a:r>
              <a:rPr lang="en-US" sz="1400" spc="250"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computer</a:t>
            </a:r>
            <a:r>
              <a:rPr lang="en-US" sz="1400" spc="235"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science,</a:t>
            </a:r>
            <a:r>
              <a:rPr lang="en-US" sz="1400" spc="250"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Python</a:t>
            </a:r>
            <a:r>
              <a:rPr lang="en-US" sz="1400" spc="250"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makes</a:t>
            </a:r>
            <a:r>
              <a:rPr lang="en-US" sz="1400" spc="260"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its</a:t>
            </a:r>
            <a:r>
              <a:rPr lang="en-US" sz="1400" spc="250"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presence</a:t>
            </a:r>
            <a:r>
              <a:rPr lang="en-US" sz="1400" spc="245"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actively</a:t>
            </a:r>
            <a:r>
              <a:rPr lang="en-US" sz="1400" spc="-260"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Python</a:t>
            </a:r>
            <a:r>
              <a:rPr lang="en-US" sz="1400" spc="-15"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has</a:t>
            </a:r>
            <a:r>
              <a:rPr lang="en-US" sz="1400" spc="-25"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vast</a:t>
            </a:r>
            <a:r>
              <a:rPr lang="en-US" sz="1400" spc="-10"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libraries</a:t>
            </a:r>
            <a:r>
              <a:rPr lang="en-US" sz="1400" spc="-10"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for</a:t>
            </a:r>
            <a:r>
              <a:rPr lang="en-US" sz="1400" spc="-15"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various</a:t>
            </a:r>
            <a:r>
              <a:rPr lang="en-US" sz="1400" spc="5"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fields</a:t>
            </a:r>
            <a:r>
              <a:rPr lang="en-US" sz="1400" spc="-15"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such</a:t>
            </a:r>
            <a:r>
              <a:rPr lang="en-US" sz="1400" spc="-10"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as</a:t>
            </a:r>
            <a:r>
              <a:rPr lang="en-US" sz="1400" spc="5"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Machine</a:t>
            </a:r>
            <a:r>
              <a:rPr lang="en-US" sz="1400" spc="-35"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Learning</a:t>
            </a:r>
            <a:r>
              <a:rPr lang="en-US" sz="1400" spc="-35"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a:t>
            </a:r>
            <a:r>
              <a:rPr lang="en-US" sz="1400" dirty="0" err="1">
                <a:latin typeface="Bahnschrift SemiBold" panose="020B0502040204020203" pitchFamily="34" charset="0"/>
                <a:ea typeface="Microsoft Sans Serif" panose="020B0604020202020204" pitchFamily="34" charset="0"/>
              </a:rPr>
              <a:t>Numpy</a:t>
            </a:r>
            <a:r>
              <a:rPr lang="en-US" sz="1400" dirty="0">
                <a:latin typeface="Bahnschrift SemiBold" panose="020B0502040204020203" pitchFamily="34" charset="0"/>
                <a:ea typeface="Microsoft Sans Serif" panose="020B0604020202020204" pitchFamily="34" charset="0"/>
              </a:rPr>
              <a:t>,</a:t>
            </a:r>
            <a:r>
              <a:rPr lang="en-US" sz="1400" spc="-40"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Pandas,</a:t>
            </a:r>
            <a:endParaRPr lang="en-IN" sz="1200" dirty="0">
              <a:latin typeface="Bahnschrift SemiBold" panose="020B0502040204020203" pitchFamily="34" charset="0"/>
              <a:ea typeface="Microsoft Sans Serif" panose="020B0604020202020204" pitchFamily="34" charset="0"/>
            </a:endParaRPr>
          </a:p>
          <a:p>
            <a:pPr marL="781685" algn="just">
              <a:spcBef>
                <a:spcPts val="5"/>
              </a:spcBef>
              <a:spcAft>
                <a:spcPts val="0"/>
              </a:spcAft>
            </a:pPr>
            <a:r>
              <a:rPr lang="en-US" sz="1400" dirty="0">
                <a:latin typeface="Bahnschrift SemiBold" panose="020B0502040204020203" pitchFamily="34" charset="0"/>
                <a:ea typeface="Microsoft Sans Serif" panose="020B0604020202020204" pitchFamily="34" charset="0"/>
              </a:rPr>
              <a:t>Matplotih),</a:t>
            </a:r>
            <a:r>
              <a:rPr lang="en-US" sz="1400" spc="-30"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Artificial</a:t>
            </a:r>
            <a:r>
              <a:rPr lang="en-US" sz="1400" spc="90"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intelligence</a:t>
            </a:r>
            <a:endParaRPr lang="en-IN" sz="1200" dirty="0">
              <a:latin typeface="Bahnschrift SemiBold" panose="020B0502040204020203" pitchFamily="34" charset="0"/>
              <a:ea typeface="Microsoft Sans Serif" panose="020B0604020202020204" pitchFamily="34" charset="0"/>
            </a:endParaRPr>
          </a:p>
          <a:p>
            <a:pPr marL="935990" algn="just">
              <a:spcBef>
                <a:spcPts val="595"/>
              </a:spcBef>
              <a:spcAft>
                <a:spcPts val="0"/>
              </a:spcAft>
            </a:pPr>
            <a:r>
              <a:rPr lang="en-US" sz="1400" dirty="0">
                <a:latin typeface="Bahnschrift SemiBold" panose="020B0502040204020203" pitchFamily="34" charset="0"/>
                <a:ea typeface="Microsoft Sans Serif" panose="020B0604020202020204" pitchFamily="34" charset="0"/>
              </a:rPr>
              <a:t>(Pytorch,</a:t>
            </a:r>
            <a:r>
              <a:rPr lang="en-US" sz="1400" spc="30"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TensorFlow),</a:t>
            </a:r>
            <a:r>
              <a:rPr lang="en-US" sz="1400" spc="35"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and</a:t>
            </a:r>
            <a:r>
              <a:rPr lang="en-US" sz="1400" spc="60"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Game</a:t>
            </a:r>
            <a:r>
              <a:rPr lang="en-US" sz="1400" spc="35"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development</a:t>
            </a:r>
            <a:endParaRPr lang="en-IN" sz="1200" dirty="0">
              <a:latin typeface="Bahnschrift SemiBold" panose="020B0502040204020203" pitchFamily="34" charset="0"/>
              <a:ea typeface="Microsoft Sans Serif" panose="020B0604020202020204" pitchFamily="34" charset="0"/>
            </a:endParaRPr>
          </a:p>
          <a:p>
            <a:pPr algn="just">
              <a:spcBef>
                <a:spcPts val="30"/>
              </a:spcBef>
              <a:spcAft>
                <a:spcPts val="0"/>
              </a:spcAft>
            </a:pPr>
            <a:r>
              <a:rPr lang="en-US" sz="1400" dirty="0">
                <a:latin typeface="Bahnschrift SemiBold" panose="020B0502040204020203" pitchFamily="34" charset="0"/>
                <a:ea typeface="Microsoft Sans Serif" panose="020B0604020202020204" pitchFamily="34" charset="0"/>
              </a:rPr>
              <a:t> </a:t>
            </a:r>
            <a:endParaRPr lang="en-IN" sz="1200" dirty="0">
              <a:latin typeface="Bahnschrift SemiBold" panose="020B0502040204020203" pitchFamily="34" charset="0"/>
              <a:ea typeface="Microsoft Sans Serif" panose="020B0604020202020204" pitchFamily="34" charset="0"/>
            </a:endParaRPr>
          </a:p>
          <a:p>
            <a:pPr marL="781685" marR="890905" algn="just">
              <a:lnSpc>
                <a:spcPct val="117000"/>
              </a:lnSpc>
              <a:spcAft>
                <a:spcPts val="0"/>
              </a:spcAft>
            </a:pPr>
            <a:r>
              <a:rPr lang="en-US" sz="1400" dirty="0">
                <a:latin typeface="Bahnschrift SemiBold" panose="020B0502040204020203" pitchFamily="34" charset="0"/>
                <a:ea typeface="Microsoft Sans Serif" panose="020B0604020202020204" pitchFamily="34" charset="0"/>
              </a:rPr>
              <a:t>Game</a:t>
            </a:r>
            <a:r>
              <a:rPr lang="en-US" sz="1400" spc="5"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programming</a:t>
            </a:r>
            <a:r>
              <a:rPr lang="en-US" sz="1400" spc="5"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is</a:t>
            </a:r>
            <a:r>
              <a:rPr lang="en-US" sz="1400" spc="5"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very</a:t>
            </a:r>
            <a:r>
              <a:rPr lang="en-US" sz="1400" spc="5"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rewarding</a:t>
            </a:r>
            <a:r>
              <a:rPr lang="en-US" sz="1400" spc="5"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nowadays</a:t>
            </a:r>
            <a:r>
              <a:rPr lang="en-US" sz="1400" spc="5"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and</a:t>
            </a:r>
            <a:r>
              <a:rPr lang="en-US" sz="1400" spc="5"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it</a:t>
            </a:r>
            <a:r>
              <a:rPr lang="en-US" sz="1400" spc="5"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can</a:t>
            </a:r>
            <a:r>
              <a:rPr lang="en-US" sz="1400" spc="5"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also</a:t>
            </a:r>
            <a:r>
              <a:rPr lang="en-US" sz="1400" spc="5"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be</a:t>
            </a:r>
            <a:r>
              <a:rPr lang="en-US" sz="1400" spc="5"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used</a:t>
            </a:r>
            <a:r>
              <a:rPr lang="en-US" sz="1400" spc="5"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in</a:t>
            </a:r>
            <a:r>
              <a:rPr lang="en-US" sz="1400" spc="5"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advertising and as a teaching tool too. Game development includes mathematics,</a:t>
            </a:r>
            <a:r>
              <a:rPr lang="en-US" sz="1400" spc="5"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logic, physics, AL, and much more and it can be amazingly fine. In python, game</a:t>
            </a:r>
            <a:r>
              <a:rPr lang="en-US" sz="1400" spc="5"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programming</a:t>
            </a:r>
            <a:r>
              <a:rPr lang="en-US" sz="1400" spc="5"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is</a:t>
            </a:r>
            <a:r>
              <a:rPr lang="en-US" sz="1400" spc="35"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done</a:t>
            </a:r>
            <a:r>
              <a:rPr lang="en-US" sz="1400" spc="25"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in</a:t>
            </a:r>
            <a:r>
              <a:rPr lang="en-US" sz="1400" spc="40"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pygame and</a:t>
            </a:r>
            <a:r>
              <a:rPr lang="en-US" sz="1400" spc="45"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it</a:t>
            </a:r>
            <a:r>
              <a:rPr lang="en-US" sz="1400" spc="35"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is</a:t>
            </a:r>
            <a:r>
              <a:rPr lang="en-US" sz="1400" spc="40"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one</a:t>
            </a:r>
            <a:r>
              <a:rPr lang="en-US" sz="1400" spc="30"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of</a:t>
            </a:r>
            <a:r>
              <a:rPr lang="en-US" sz="1400" spc="35"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the</a:t>
            </a:r>
            <a:r>
              <a:rPr lang="en-US" sz="1400" spc="35"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best</a:t>
            </a:r>
            <a:r>
              <a:rPr lang="en-US" sz="1400" spc="25"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modules</a:t>
            </a:r>
            <a:r>
              <a:rPr lang="en-US" sz="1400" spc="40"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for</a:t>
            </a:r>
            <a:r>
              <a:rPr lang="en-US" sz="1400" spc="25"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doing</a:t>
            </a:r>
            <a:r>
              <a:rPr lang="en-US" sz="1400" spc="35"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so</a:t>
            </a:r>
            <a:endParaRPr lang="en-IN" sz="1200" dirty="0">
              <a:latin typeface="Bahnschrift SemiBold" panose="020B0502040204020203" pitchFamily="34" charset="0"/>
              <a:ea typeface="Microsoft Sans Serif" panose="020B0604020202020204" pitchFamily="34" charset="0"/>
            </a:endParaRPr>
          </a:p>
          <a:p>
            <a:pPr marL="781685" marR="803275" algn="just">
              <a:lnSpc>
                <a:spcPct val="117000"/>
              </a:lnSpc>
              <a:spcBef>
                <a:spcPts val="725"/>
              </a:spcBef>
              <a:spcAft>
                <a:spcPts val="0"/>
              </a:spcAft>
            </a:pPr>
            <a:r>
              <a:rPr lang="en-US" sz="1400" dirty="0">
                <a:latin typeface="Bahnschrift SemiBold" panose="020B0502040204020203" pitchFamily="34" charset="0"/>
                <a:ea typeface="Microsoft Sans Serif" panose="020B0604020202020204" pitchFamily="34" charset="0"/>
              </a:rPr>
              <a:t>Pygame is a cross-platform set of Python modules</a:t>
            </a:r>
            <a:r>
              <a:rPr lang="en-US" sz="1400" spc="5"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which</a:t>
            </a:r>
            <a:r>
              <a:rPr lang="en-US" sz="1400" spc="5"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is used to create</a:t>
            </a:r>
            <a:r>
              <a:rPr lang="en-US" sz="1400" spc="5"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video</a:t>
            </a:r>
            <a:r>
              <a:rPr lang="en-US" sz="1400" spc="5"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games. It consists of computer graphics and sound libraries designed to be used with</a:t>
            </a:r>
            <a:r>
              <a:rPr lang="en-US" sz="1400" spc="5" dirty="0">
                <a:latin typeface="Bahnschrift SemiBold" panose="020B0502040204020203" pitchFamily="34" charset="0"/>
                <a:ea typeface="Microsoft Sans Serif" panose="020B0604020202020204" pitchFamily="34" charset="0"/>
              </a:rPr>
              <a:t> </a:t>
            </a:r>
            <a:r>
              <a:rPr lang="en-US" sz="1400" dirty="0">
                <a:latin typeface="Bahnschrift SemiBold" panose="020B0502040204020203" pitchFamily="34" charset="0"/>
                <a:ea typeface="Microsoft Sans Serif" panose="020B0604020202020204" pitchFamily="34" charset="0"/>
              </a:rPr>
              <a:t>the</a:t>
            </a:r>
            <a:r>
              <a:rPr lang="en-US" sz="1400" spc="5" dirty="0">
                <a:latin typeface="Bahnschrift SemiBold" panose="020B0502040204020203" pitchFamily="34" charset="0"/>
                <a:ea typeface="Microsoft Sans Serif" panose="020B0604020202020204" pitchFamily="34" charset="0"/>
              </a:rPr>
              <a:t> </a:t>
            </a:r>
            <a:r>
              <a:rPr lang="en-US" sz="1400" dirty="0" smtClean="0">
                <a:latin typeface="Bahnschrift SemiBold" panose="020B0502040204020203" pitchFamily="34" charset="0"/>
                <a:ea typeface="Microsoft Sans Serif" panose="020B0604020202020204" pitchFamily="34" charset="0"/>
              </a:rPr>
              <a:t>Python</a:t>
            </a:r>
            <a:r>
              <a:rPr lang="en-IN" sz="1200" dirty="0">
                <a:latin typeface="Bahnschrift SemiBold" panose="020B0502040204020203" pitchFamily="34" charset="0"/>
                <a:ea typeface="Microsoft Sans Serif" panose="020B0604020202020204" pitchFamily="34" charset="0"/>
              </a:rPr>
              <a:t> </a:t>
            </a:r>
            <a:r>
              <a:rPr lang="en-US" sz="1400" dirty="0" smtClean="0">
                <a:latin typeface="Bahnschrift SemiBold" panose="020B0502040204020203" pitchFamily="34" charset="0"/>
                <a:ea typeface="Times New Roman" panose="02020603050405020304" pitchFamily="18" charset="0"/>
              </a:rPr>
              <a:t>programming </a:t>
            </a:r>
            <a:r>
              <a:rPr lang="en-US" sz="1400" dirty="0">
                <a:latin typeface="Bahnschrift SemiBold" panose="020B0502040204020203" pitchFamily="34" charset="0"/>
                <a:ea typeface="Times New Roman" panose="02020603050405020304" pitchFamily="18" charset="0"/>
              </a:rPr>
              <a:t>language. Pygame was officially written by Pete Shinners to replace</a:t>
            </a:r>
            <a:r>
              <a:rPr lang="en-US" sz="1400" spc="5" dirty="0">
                <a:latin typeface="Bahnschrift SemiBold" panose="020B0502040204020203" pitchFamily="34" charset="0"/>
                <a:ea typeface="Times New Roman" panose="02020603050405020304" pitchFamily="18" charset="0"/>
              </a:rPr>
              <a:t> </a:t>
            </a:r>
            <a:r>
              <a:rPr lang="en-US" sz="1400" dirty="0">
                <a:latin typeface="Bahnschrift SemiBold" panose="020B0502040204020203" pitchFamily="34" charset="0"/>
                <a:ea typeface="Times New Roman" panose="02020603050405020304" pitchFamily="18" charset="0"/>
              </a:rPr>
              <a:t>PySDL. Pygame is suitable to create client-side applications that can be potentially</a:t>
            </a:r>
            <a:r>
              <a:rPr lang="en-US" sz="1400" spc="5" dirty="0">
                <a:latin typeface="Bahnschrift SemiBold" panose="020B0502040204020203" pitchFamily="34" charset="0"/>
                <a:ea typeface="Times New Roman" panose="02020603050405020304" pitchFamily="18" charset="0"/>
              </a:rPr>
              <a:t> </a:t>
            </a:r>
            <a:r>
              <a:rPr lang="en-US" sz="1400" dirty="0">
                <a:latin typeface="Bahnschrift SemiBold" panose="020B0502040204020203" pitchFamily="34" charset="0"/>
                <a:ea typeface="Times New Roman" panose="02020603050405020304" pitchFamily="18" charset="0"/>
              </a:rPr>
              <a:t>wrapped</a:t>
            </a:r>
            <a:r>
              <a:rPr lang="en-US" sz="1400" spc="-5" dirty="0">
                <a:latin typeface="Bahnschrift SemiBold" panose="020B0502040204020203" pitchFamily="34" charset="0"/>
                <a:ea typeface="Times New Roman" panose="02020603050405020304" pitchFamily="18" charset="0"/>
              </a:rPr>
              <a:t> </a:t>
            </a:r>
            <a:r>
              <a:rPr lang="en-US" sz="1400" dirty="0">
                <a:latin typeface="Bahnschrift SemiBold" panose="020B0502040204020203" pitchFamily="34" charset="0"/>
                <a:ea typeface="Times New Roman" panose="02020603050405020304" pitchFamily="18" charset="0"/>
              </a:rPr>
              <a:t>in</a:t>
            </a:r>
            <a:r>
              <a:rPr lang="en-US" sz="1400" spc="10" dirty="0">
                <a:latin typeface="Bahnschrift SemiBold" panose="020B0502040204020203" pitchFamily="34" charset="0"/>
                <a:ea typeface="Times New Roman" panose="02020603050405020304" pitchFamily="18" charset="0"/>
              </a:rPr>
              <a:t> </a:t>
            </a:r>
            <a:r>
              <a:rPr lang="en-US" sz="1400" dirty="0">
                <a:latin typeface="Bahnschrift SemiBold" panose="020B0502040204020203" pitchFamily="34" charset="0"/>
                <a:ea typeface="Times New Roman" panose="02020603050405020304" pitchFamily="18" charset="0"/>
              </a:rPr>
              <a:t>a</a:t>
            </a:r>
            <a:r>
              <a:rPr lang="en-US" sz="1400" spc="5" dirty="0">
                <a:latin typeface="Bahnschrift SemiBold" panose="020B0502040204020203" pitchFamily="34" charset="0"/>
                <a:ea typeface="Times New Roman" panose="02020603050405020304" pitchFamily="18" charset="0"/>
              </a:rPr>
              <a:t> </a:t>
            </a:r>
            <a:r>
              <a:rPr lang="en-US" sz="1400" dirty="0">
                <a:latin typeface="Bahnschrift SemiBold" panose="020B0502040204020203" pitchFamily="34" charset="0"/>
                <a:ea typeface="Times New Roman" panose="02020603050405020304" pitchFamily="18" charset="0"/>
              </a:rPr>
              <a:t>standalone</a:t>
            </a:r>
            <a:r>
              <a:rPr lang="en-US" sz="1400" spc="25" dirty="0">
                <a:latin typeface="Bahnschrift SemiBold" panose="020B0502040204020203" pitchFamily="34" charset="0"/>
                <a:ea typeface="Times New Roman" panose="02020603050405020304" pitchFamily="18" charset="0"/>
              </a:rPr>
              <a:t> </a:t>
            </a:r>
            <a:r>
              <a:rPr lang="en-US" sz="1400" dirty="0">
                <a:latin typeface="Bahnschrift SemiBold" panose="020B0502040204020203" pitchFamily="34" charset="0"/>
                <a:ea typeface="Times New Roman" panose="02020603050405020304" pitchFamily="18" charset="0"/>
              </a:rPr>
              <a:t>executable</a:t>
            </a:r>
            <a:r>
              <a:rPr lang="en-US" sz="1200" dirty="0">
                <a:latin typeface="Bahnschrift SemiBold" panose="020B0502040204020203" pitchFamily="34" charset="0"/>
                <a:ea typeface="Times New Roman" panose="02020603050405020304" pitchFamily="18" charset="0"/>
              </a:rPr>
              <a:t>.</a:t>
            </a:r>
            <a:endParaRPr lang="en-IN" sz="2000" dirty="0">
              <a:latin typeface="Bahnschrift SemiBold" panose="020B0502040204020203" pitchFamily="34" charset="0"/>
            </a:endParaRPr>
          </a:p>
        </p:txBody>
      </p:sp>
      <p:sp>
        <p:nvSpPr>
          <p:cNvPr id="13" name="TextBox 12"/>
          <p:cNvSpPr txBox="1"/>
          <p:nvPr/>
        </p:nvSpPr>
        <p:spPr>
          <a:xfrm>
            <a:off x="7663498" y="1301686"/>
            <a:ext cx="1503680" cy="369332"/>
          </a:xfrm>
          <a:prstGeom prst="rect">
            <a:avLst/>
          </a:prstGeom>
          <a:noFill/>
        </p:spPr>
        <p:txBody>
          <a:bodyPr wrap="square" rtlCol="0">
            <a:spAutoFit/>
          </a:bodyPr>
          <a:lstStyle/>
          <a:p>
            <a:r>
              <a:rPr lang="en-US" dirty="0" smtClean="0">
                <a:solidFill>
                  <a:schemeClr val="accent2">
                    <a:lumMod val="60000"/>
                    <a:lumOff val="40000"/>
                  </a:schemeClr>
                </a:solidFill>
                <a:latin typeface="Times New Roman" panose="02020603050405020304" pitchFamily="18" charset="0"/>
                <a:cs typeface="Times New Roman" panose="02020603050405020304" pitchFamily="18" charset="0"/>
              </a:rPr>
              <a:t>Sys:</a:t>
            </a:r>
            <a:endParaRPr lang="en-IN" dirty="0">
              <a:solidFill>
                <a:schemeClr val="accent2">
                  <a:lumMod val="60000"/>
                  <a:lumOff val="40000"/>
                </a:schemeClr>
              </a:solidFill>
              <a:latin typeface="Times New Roman" panose="02020603050405020304" pitchFamily="18" charset="0"/>
              <a:cs typeface="Times New Roman" panose="02020603050405020304" pitchFamily="18" charset="0"/>
            </a:endParaRPr>
          </a:p>
        </p:txBody>
      </p:sp>
      <p:sp>
        <p:nvSpPr>
          <p:cNvPr id="14" name="TextBox 13"/>
          <p:cNvSpPr txBox="1"/>
          <p:nvPr/>
        </p:nvSpPr>
        <p:spPr>
          <a:xfrm>
            <a:off x="23418800" y="2621281"/>
            <a:ext cx="29406314" cy="923330"/>
          </a:xfrm>
          <a:prstGeom prst="rect">
            <a:avLst/>
          </a:prstGeom>
          <a:noFill/>
        </p:spPr>
        <p:txBody>
          <a:bodyPr wrap="square" rtlCol="0">
            <a:spAutoFit/>
          </a:bodyPr>
          <a:lstStyle/>
          <a:p>
            <a:r>
              <a:rPr lang="en-US" dirty="0"/>
              <a:t>The sys module is a built-in Python module that provides access to some variables and functions that interact with the Python interpreter. It is often used for system-specific parameters and functions, allowing Python programs to interact with the runtime environment and operating system.</a:t>
            </a:r>
            <a:endParaRPr lang="en-IN" dirty="0"/>
          </a:p>
          <a:p>
            <a:r>
              <a:rPr lang="en-US" dirty="0"/>
              <a:t>The sys module provides access to various system-specific parameters, such as the Python version (sys.version), the maximum size of integers (sys.maxsize), and the platform identifier (sys.platform), which indicates the underlying operating system.</a:t>
            </a:r>
            <a:endParaRPr lang="en-IN" dirty="0"/>
          </a:p>
        </p:txBody>
      </p:sp>
      <p:sp>
        <p:nvSpPr>
          <p:cNvPr id="15" name="TextBox 14"/>
          <p:cNvSpPr txBox="1"/>
          <p:nvPr/>
        </p:nvSpPr>
        <p:spPr>
          <a:xfrm>
            <a:off x="7663498" y="1991360"/>
            <a:ext cx="6664207" cy="4555093"/>
          </a:xfrm>
          <a:prstGeom prst="rect">
            <a:avLst/>
          </a:prstGeom>
          <a:noFill/>
        </p:spPr>
        <p:txBody>
          <a:bodyPr wrap="square" rtlCol="0">
            <a:spAutoFit/>
          </a:bodyPr>
          <a:lstStyle/>
          <a:p>
            <a:pPr algn="just"/>
            <a:r>
              <a:rPr lang="en-US" sz="1600" dirty="0">
                <a:latin typeface="Bahnschrift SemiBold" panose="020B0502040204020203" pitchFamily="34" charset="0"/>
              </a:rPr>
              <a:t>The sys module is a built-in Python module that provides access to some variables and functions that interact with the Python interpreter. It is often used for system-specific parameters and functions, allowing Python programs to interact with the runtime environment and operating system.</a:t>
            </a:r>
            <a:endParaRPr lang="en-IN" sz="1600" dirty="0">
              <a:latin typeface="Bahnschrift SemiBold" panose="020B0502040204020203" pitchFamily="34" charset="0"/>
            </a:endParaRPr>
          </a:p>
          <a:p>
            <a:pPr algn="just"/>
            <a:endParaRPr lang="en-US" sz="1600" dirty="0" smtClean="0">
              <a:latin typeface="Bahnschrift SemiBold" panose="020B0502040204020203" pitchFamily="34" charset="0"/>
            </a:endParaRPr>
          </a:p>
          <a:p>
            <a:pPr algn="just"/>
            <a:r>
              <a:rPr lang="en-US" sz="1600" dirty="0" smtClean="0">
                <a:latin typeface="Bahnschrift SemiBold" panose="020B0502040204020203" pitchFamily="34" charset="0"/>
              </a:rPr>
              <a:t>The </a:t>
            </a:r>
            <a:r>
              <a:rPr lang="en-US" sz="1600" dirty="0">
                <a:latin typeface="Bahnschrift SemiBold" panose="020B0502040204020203" pitchFamily="34" charset="0"/>
              </a:rPr>
              <a:t>sys module provides access to various system-specific parameters, such as the Python version (sys.version), the maximum size of integers (sys.maxsize), and the platform identifier (sys.platform), which indicates the underlying operating system</a:t>
            </a:r>
            <a:r>
              <a:rPr lang="en-US" sz="1600" dirty="0" smtClean="0">
                <a:latin typeface="Bahnschrift SemiBold" panose="020B0502040204020203" pitchFamily="34" charset="0"/>
              </a:rPr>
              <a:t>.</a:t>
            </a:r>
          </a:p>
          <a:p>
            <a:pPr algn="just"/>
            <a:endParaRPr lang="en-US" sz="1600" dirty="0">
              <a:latin typeface="Bahnschrift SemiBold" panose="020B0502040204020203" pitchFamily="34" charset="0"/>
            </a:endParaRPr>
          </a:p>
          <a:p>
            <a:pPr algn="just"/>
            <a:r>
              <a:rPr lang="en-US" altLang="en-US" sz="1600" dirty="0">
                <a:solidFill>
                  <a:srgbClr val="ECECEC"/>
                </a:solidFill>
                <a:latin typeface="Söhne"/>
              </a:rPr>
              <a:t>the </a:t>
            </a:r>
            <a:r>
              <a:rPr lang="en-US" altLang="en-US" sz="1600" b="1" dirty="0">
                <a:solidFill>
                  <a:srgbClr val="ECECEC"/>
                </a:solidFill>
                <a:latin typeface="Söhne Mono"/>
              </a:rPr>
              <a:t>sys</a:t>
            </a:r>
            <a:r>
              <a:rPr lang="en-US" altLang="en-US" sz="1600" dirty="0">
                <a:solidFill>
                  <a:srgbClr val="ECECEC"/>
                </a:solidFill>
                <a:latin typeface="Söhne"/>
              </a:rPr>
              <a:t> module is a versatile tool for accessing system-specific parameters, interacting with the Python interpreter, and performing various system-level operations within Python programs.</a:t>
            </a:r>
            <a:r>
              <a:rPr lang="en-US" altLang="en-US" sz="1050" dirty="0"/>
              <a:t> </a:t>
            </a:r>
            <a:endParaRPr lang="en-US" altLang="en-US" sz="2400" dirty="0">
              <a:latin typeface="Arial" panose="020B0604020202020204" pitchFamily="34" charset="0"/>
            </a:endParaRPr>
          </a:p>
          <a:p>
            <a:pPr algn="just"/>
            <a:endParaRPr lang="en-US" sz="1600" dirty="0" smtClean="0">
              <a:latin typeface="Bahnschrift SemiBold" panose="020B0502040204020203" pitchFamily="34" charset="0"/>
            </a:endParaRPr>
          </a:p>
          <a:p>
            <a:pPr algn="just"/>
            <a:endParaRPr lang="en-US" sz="1600" dirty="0">
              <a:latin typeface="Bahnschrift SemiBold" panose="020B0502040204020203" pitchFamily="34" charset="0"/>
            </a:endParaRPr>
          </a:p>
          <a:p>
            <a:pPr algn="just"/>
            <a:endParaRPr lang="en-IN" sz="1600" dirty="0">
              <a:latin typeface="Bahnschrift SemiBold" panose="020B0502040204020203" pitchFamily="34" charset="0"/>
            </a:endParaRPr>
          </a:p>
          <a:p>
            <a:pPr algn="just"/>
            <a:endParaRPr lang="en-IN" sz="1600" dirty="0">
              <a:latin typeface="Bahnschrift SemiBold" panose="020B0502040204020203" pitchFamily="34" charset="0"/>
            </a:endParaRPr>
          </a:p>
        </p:txBody>
      </p:sp>
      <p:sp>
        <p:nvSpPr>
          <p:cNvPr id="16" name="Rectangle 1"/>
          <p:cNvSpPr>
            <a:spLocks noChangeArrowheads="1"/>
          </p:cNvSpPr>
          <p:nvPr/>
        </p:nvSpPr>
        <p:spPr bwMode="auto">
          <a:xfrm>
            <a:off x="0" y="-184666"/>
            <a:ext cx="184731" cy="369332"/>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04237077"/>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00370"/>
            <a:ext cx="14630400" cy="8229600"/>
          </a:xfrm>
          <a:prstGeom prst="rect">
            <a:avLst/>
          </a:prstGeom>
          <a:solidFill>
            <a:srgbClr val="00002E">
              <a:alpha val="75000"/>
            </a:srgbClr>
          </a:solidFill>
          <a:ln/>
        </p:spPr>
      </p:sp>
      <p:sp>
        <p:nvSpPr>
          <p:cNvPr id="4" name="Text 1"/>
          <p:cNvSpPr/>
          <p:nvPr/>
        </p:nvSpPr>
        <p:spPr>
          <a:xfrm>
            <a:off x="123349" y="100370"/>
            <a:ext cx="6806208" cy="694373"/>
          </a:xfrm>
          <a:prstGeom prst="rect">
            <a:avLst/>
          </a:prstGeom>
          <a:noFill/>
          <a:ln/>
        </p:spPr>
        <p:txBody>
          <a:bodyPr wrap="none" rtlCol="0" anchor="t"/>
          <a:lstStyle/>
          <a:p>
            <a:pPr marL="0" indent="0">
              <a:lnSpc>
                <a:spcPts val="5468"/>
              </a:lnSpc>
              <a:buNone/>
            </a:pPr>
            <a:r>
              <a:rPr lang="en-US" sz="4374" b="1" dirty="0" smtClean="0">
                <a:solidFill>
                  <a:srgbClr val="FFFFFF"/>
                </a:solidFill>
                <a:latin typeface="Nunito" pitchFamily="34" charset="0"/>
                <a:ea typeface="Nunito" pitchFamily="34" charset="-122"/>
                <a:cs typeface="Nunito" pitchFamily="34" charset="-120"/>
              </a:rPr>
              <a:t>Source Code:</a:t>
            </a:r>
            <a:endParaRPr lang="en-US" sz="4374" dirty="0"/>
          </a:p>
        </p:txBody>
      </p:sp>
      <p:sp>
        <p:nvSpPr>
          <p:cNvPr id="12" name="TextBox 11"/>
          <p:cNvSpPr txBox="1"/>
          <p:nvPr/>
        </p:nvSpPr>
        <p:spPr>
          <a:xfrm>
            <a:off x="4206240" y="2641600"/>
            <a:ext cx="45719" cy="369332"/>
          </a:xfrm>
          <a:prstGeom prst="rect">
            <a:avLst/>
          </a:prstGeom>
          <a:noFill/>
        </p:spPr>
        <p:txBody>
          <a:bodyPr wrap="square" rtlCol="0">
            <a:spAutoFit/>
          </a:bodyPr>
          <a:lstStyle/>
          <a:p>
            <a:endParaRPr lang="en-IN" dirty="0"/>
          </a:p>
        </p:txBody>
      </p:sp>
      <p:sp>
        <p:nvSpPr>
          <p:cNvPr id="13" name="TextBox 12"/>
          <p:cNvSpPr txBox="1"/>
          <p:nvPr/>
        </p:nvSpPr>
        <p:spPr>
          <a:xfrm>
            <a:off x="355600" y="812741"/>
            <a:ext cx="6868160" cy="7679025"/>
          </a:xfrm>
          <a:prstGeom prst="rect">
            <a:avLst/>
          </a:prstGeom>
          <a:noFill/>
        </p:spPr>
        <p:txBody>
          <a:bodyPr wrap="square" rtlCol="0">
            <a:spAutoFit/>
          </a:bodyPr>
          <a:lstStyle/>
          <a:p>
            <a:r>
              <a:rPr lang="en-US" sz="1100" dirty="0"/>
              <a:t>import pygame</a:t>
            </a:r>
            <a:endParaRPr lang="en-IN" sz="1100" dirty="0"/>
          </a:p>
          <a:p>
            <a:r>
              <a:rPr lang="en-US" sz="1100" dirty="0"/>
              <a:t>import sys</a:t>
            </a:r>
            <a:endParaRPr lang="en-IN" sz="1100" dirty="0"/>
          </a:p>
          <a:p>
            <a:r>
              <a:rPr lang="en-US" sz="1100" dirty="0"/>
              <a:t> </a:t>
            </a:r>
            <a:endParaRPr lang="en-IN" sz="1100" dirty="0"/>
          </a:p>
          <a:p>
            <a:r>
              <a:rPr lang="en-US" sz="1100" dirty="0"/>
              <a:t>pygame.init()</a:t>
            </a:r>
            <a:endParaRPr lang="en-IN" sz="1100" dirty="0"/>
          </a:p>
          <a:p>
            <a:r>
              <a:rPr lang="en-US" sz="1100" dirty="0"/>
              <a:t> </a:t>
            </a:r>
            <a:endParaRPr lang="en-IN" sz="1100" dirty="0"/>
          </a:p>
          <a:p>
            <a:r>
              <a:rPr lang="en-US" sz="1100" dirty="0"/>
              <a:t>WIDTH, HEIGHT = 300, 300</a:t>
            </a:r>
            <a:endParaRPr lang="en-IN" sz="1100" dirty="0"/>
          </a:p>
          <a:p>
            <a:r>
              <a:rPr lang="en-US" sz="1100" dirty="0"/>
              <a:t>LINE_COLOR = (0, 0, 0)</a:t>
            </a:r>
            <a:endParaRPr lang="en-IN" sz="1100" dirty="0"/>
          </a:p>
          <a:p>
            <a:r>
              <a:rPr lang="en-US" sz="1100" dirty="0"/>
              <a:t>BG_COLOR = (255, 255, 255)</a:t>
            </a:r>
            <a:endParaRPr lang="en-IN" sz="1100" dirty="0"/>
          </a:p>
          <a:p>
            <a:r>
              <a:rPr lang="en-US" sz="1100" dirty="0"/>
              <a:t>LINE_WIDTH = 5</a:t>
            </a:r>
            <a:endParaRPr lang="en-IN" sz="1100" dirty="0"/>
          </a:p>
          <a:p>
            <a:r>
              <a:rPr lang="en-US" sz="1100" dirty="0"/>
              <a:t>CELL_SIZE = WIDTH // 3</a:t>
            </a:r>
            <a:endParaRPr lang="en-IN" sz="1100" dirty="0"/>
          </a:p>
          <a:p>
            <a:r>
              <a:rPr lang="en-US" sz="1100" dirty="0"/>
              <a:t>X_COLOR = (255, 0, 0)</a:t>
            </a:r>
            <a:endParaRPr lang="en-IN" sz="1100" dirty="0"/>
          </a:p>
          <a:p>
            <a:r>
              <a:rPr lang="en-US" sz="1100" dirty="0"/>
              <a:t>O_COLOR = (0, 0, 255)</a:t>
            </a:r>
            <a:endParaRPr lang="en-IN" sz="1100" dirty="0"/>
          </a:p>
          <a:p>
            <a:r>
              <a:rPr lang="en-US" sz="1100" dirty="0"/>
              <a:t> </a:t>
            </a:r>
            <a:endParaRPr lang="en-IN" sz="1100" dirty="0"/>
          </a:p>
          <a:p>
            <a:r>
              <a:rPr lang="en-US" sz="1100" dirty="0"/>
              <a:t>screen = pygame.display.set_mode((WIDTH, HEIGHT))</a:t>
            </a:r>
            <a:endParaRPr lang="en-IN" sz="1100" dirty="0"/>
          </a:p>
          <a:p>
            <a:r>
              <a:rPr lang="en-US" sz="1100" dirty="0"/>
              <a:t>pygame.display.set_caption("Tic Tac Toe")</a:t>
            </a:r>
            <a:endParaRPr lang="en-IN" sz="1100" dirty="0"/>
          </a:p>
          <a:p>
            <a:r>
              <a:rPr lang="en-US" sz="1100" dirty="0"/>
              <a:t> </a:t>
            </a:r>
            <a:endParaRPr lang="en-IN" sz="1100" dirty="0"/>
          </a:p>
          <a:p>
            <a:r>
              <a:rPr lang="en-US" sz="1100" dirty="0"/>
              <a:t>def draw_grid():</a:t>
            </a:r>
            <a:endParaRPr lang="en-IN" sz="1100" dirty="0"/>
          </a:p>
          <a:p>
            <a:r>
              <a:rPr lang="en-US" sz="1100" dirty="0"/>
              <a:t>    for </a:t>
            </a:r>
            <a:r>
              <a:rPr lang="en-US" sz="1100" dirty="0" err="1"/>
              <a:t>i</a:t>
            </a:r>
            <a:r>
              <a:rPr lang="en-US" sz="1100" dirty="0"/>
              <a:t> in range(1, 3):</a:t>
            </a:r>
            <a:endParaRPr lang="en-IN" sz="1100" dirty="0"/>
          </a:p>
          <a:p>
            <a:r>
              <a:rPr lang="en-US" sz="1100" dirty="0"/>
              <a:t>        pygame.draw.line(screen, LINE_COLOR, (0, </a:t>
            </a:r>
            <a:r>
              <a:rPr lang="en-US" sz="1100" dirty="0" err="1"/>
              <a:t>i</a:t>
            </a:r>
            <a:r>
              <a:rPr lang="en-US" sz="1100" dirty="0"/>
              <a:t> * CELL_SIZE), (WIDTH, </a:t>
            </a:r>
            <a:r>
              <a:rPr lang="en-US" sz="1100" dirty="0" err="1"/>
              <a:t>i</a:t>
            </a:r>
            <a:r>
              <a:rPr lang="en-US" sz="1100" dirty="0"/>
              <a:t> * CELL_SIZE), LINE_WIDTH)</a:t>
            </a:r>
            <a:endParaRPr lang="en-IN" sz="1100" dirty="0"/>
          </a:p>
          <a:p>
            <a:r>
              <a:rPr lang="en-US" sz="1100" dirty="0"/>
              <a:t>        pygame.draw.line(screen, LINE_COLOR, (</a:t>
            </a:r>
            <a:r>
              <a:rPr lang="en-US" sz="1100" dirty="0" err="1"/>
              <a:t>i</a:t>
            </a:r>
            <a:r>
              <a:rPr lang="en-US" sz="1100" dirty="0"/>
              <a:t> * CELL_SIZE, 0), (</a:t>
            </a:r>
            <a:r>
              <a:rPr lang="en-US" sz="1100" dirty="0" err="1"/>
              <a:t>i</a:t>
            </a:r>
            <a:r>
              <a:rPr lang="en-US" sz="1100" dirty="0"/>
              <a:t> * CELL_SIZE, HEIGHT), LINE_WIDTH)</a:t>
            </a:r>
            <a:endParaRPr lang="en-IN" sz="1100" dirty="0"/>
          </a:p>
          <a:p>
            <a:r>
              <a:rPr lang="en-US" sz="1100" dirty="0"/>
              <a:t> </a:t>
            </a:r>
            <a:endParaRPr lang="en-IN" sz="1100" dirty="0"/>
          </a:p>
          <a:p>
            <a:r>
              <a:rPr lang="en-US" sz="1100" dirty="0"/>
              <a:t>def draw_XO(row, col, symbol):</a:t>
            </a:r>
            <a:endParaRPr lang="en-IN" sz="1100" dirty="0"/>
          </a:p>
          <a:p>
            <a:r>
              <a:rPr lang="en-US" sz="1100" dirty="0"/>
              <a:t>    x = col * CELL_SIZE + CELL_SIZE // 2</a:t>
            </a:r>
            <a:endParaRPr lang="en-IN" sz="1100" dirty="0"/>
          </a:p>
          <a:p>
            <a:r>
              <a:rPr lang="en-US" sz="1100" dirty="0"/>
              <a:t>    y = row * CELL_SIZE + CELL_SIZE // 2</a:t>
            </a:r>
            <a:endParaRPr lang="en-IN" sz="1100" dirty="0"/>
          </a:p>
          <a:p>
            <a:r>
              <a:rPr lang="en-US" sz="1100" dirty="0"/>
              <a:t>    if symbol == "X":</a:t>
            </a:r>
            <a:endParaRPr lang="en-IN" sz="1100" dirty="0"/>
          </a:p>
          <a:p>
            <a:r>
              <a:rPr lang="en-US" sz="1100" dirty="0"/>
              <a:t>        pygame.draw.line(screen, X_COLOR, (x - CELL_SIZE // 4, y - CELL_SIZE // 4), (x + CELL_SIZE // 4, y + CELL_SIZE // 4), LINE_WIDTH)</a:t>
            </a:r>
            <a:endParaRPr lang="en-IN" sz="1100" dirty="0"/>
          </a:p>
          <a:p>
            <a:r>
              <a:rPr lang="en-US" sz="1100" dirty="0"/>
              <a:t>        pygame.draw.line(screen, X_COLOR, (x + CELL_SIZE // 4, y - CELL_SIZE // 4), (x - CELL_SIZE // 4, y + CELL_SIZE // 4), LINE_WIDTH)</a:t>
            </a:r>
            <a:endParaRPr lang="en-IN" sz="1100" dirty="0"/>
          </a:p>
          <a:p>
            <a:r>
              <a:rPr lang="en-US" sz="1100" dirty="0"/>
              <a:t>    elif symbol == "O":</a:t>
            </a:r>
            <a:endParaRPr lang="en-IN" sz="1100" dirty="0"/>
          </a:p>
          <a:p>
            <a:r>
              <a:rPr lang="en-US" sz="1100" dirty="0"/>
              <a:t>        pygame.draw.circle(screen, O_COLOR, (x, y), CELL_SIZE // 4, LINE_WIDTH)</a:t>
            </a:r>
            <a:endParaRPr lang="en-IN" sz="1100" dirty="0"/>
          </a:p>
          <a:p>
            <a:r>
              <a:rPr lang="en-US" sz="1100" dirty="0"/>
              <a:t> </a:t>
            </a:r>
            <a:endParaRPr lang="en-IN" sz="1100" dirty="0"/>
          </a:p>
          <a:p>
            <a:r>
              <a:rPr lang="en-US" sz="1100" dirty="0"/>
              <a:t>def get_row_col_from_pos(pos):</a:t>
            </a:r>
            <a:endParaRPr lang="en-IN" sz="1100" dirty="0"/>
          </a:p>
          <a:p>
            <a:r>
              <a:rPr lang="en-US" sz="1100" dirty="0"/>
              <a:t>    x, y = pos</a:t>
            </a:r>
            <a:endParaRPr lang="en-IN" sz="1100" dirty="0"/>
          </a:p>
          <a:p>
            <a:r>
              <a:rPr lang="en-US" sz="1100" dirty="0"/>
              <a:t>    row = y // CELL_SIZE</a:t>
            </a:r>
            <a:endParaRPr lang="en-IN" sz="1100" dirty="0"/>
          </a:p>
          <a:p>
            <a:r>
              <a:rPr lang="en-US" sz="1100" dirty="0"/>
              <a:t>    col = x // CELL_SIZE</a:t>
            </a:r>
            <a:endParaRPr lang="en-IN" sz="1100" dirty="0"/>
          </a:p>
          <a:p>
            <a:r>
              <a:rPr lang="en-US" sz="1100" dirty="0"/>
              <a:t>    return row, col</a:t>
            </a:r>
            <a:endParaRPr lang="en-IN" sz="1100" dirty="0"/>
          </a:p>
          <a:p>
            <a:r>
              <a:rPr lang="en-US" sz="1100" dirty="0"/>
              <a:t> </a:t>
            </a:r>
            <a:endParaRPr lang="en-IN" sz="1100" dirty="0"/>
          </a:p>
          <a:p>
            <a:r>
              <a:rPr lang="en-US" sz="1100" dirty="0"/>
              <a:t>def is_winner(board, symbol):</a:t>
            </a:r>
            <a:endParaRPr lang="en-IN" sz="1100" dirty="0"/>
          </a:p>
          <a:p>
            <a:r>
              <a:rPr lang="en-US" sz="1100" dirty="0"/>
              <a:t>    </a:t>
            </a:r>
            <a:endParaRPr lang="en-IN" sz="1100" dirty="0"/>
          </a:p>
          <a:p>
            <a:r>
              <a:rPr lang="en-US" sz="1100" dirty="0"/>
              <a:t>    for row in board:</a:t>
            </a:r>
            <a:endParaRPr lang="en-IN" sz="1100" dirty="0"/>
          </a:p>
          <a:p>
            <a:r>
              <a:rPr lang="en-US" sz="1100" dirty="0"/>
              <a:t>        if all(cell == symbol for cell in row):</a:t>
            </a:r>
            <a:endParaRPr lang="en-IN" sz="1100" dirty="0"/>
          </a:p>
          <a:p>
            <a:r>
              <a:rPr lang="en-US" sz="1100" dirty="0"/>
              <a:t>            return True</a:t>
            </a:r>
            <a:endParaRPr lang="en-IN" sz="1100" dirty="0"/>
          </a:p>
          <a:p>
            <a:r>
              <a:rPr lang="en-US" sz="1000" dirty="0"/>
              <a:t> </a:t>
            </a:r>
            <a:endParaRPr lang="en-IN" sz="1000" dirty="0"/>
          </a:p>
          <a:p>
            <a:r>
              <a:rPr lang="en-US" sz="1000" dirty="0"/>
              <a:t>   </a:t>
            </a:r>
            <a:endParaRPr lang="en-IN" sz="1000" dirty="0"/>
          </a:p>
        </p:txBody>
      </p:sp>
    </p:spTree>
    <p:extLst>
      <p:ext uri="{BB962C8B-B14F-4D97-AF65-F5344CB8AC3E}">
        <p14:creationId xmlns:p14="http://schemas.microsoft.com/office/powerpoint/2010/main" val="2848669996"/>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00370"/>
            <a:ext cx="14630400" cy="8229600"/>
          </a:xfrm>
          <a:prstGeom prst="rect">
            <a:avLst/>
          </a:prstGeom>
          <a:solidFill>
            <a:srgbClr val="00002E">
              <a:alpha val="75000"/>
            </a:srgbClr>
          </a:solidFill>
          <a:ln/>
        </p:spPr>
      </p:sp>
      <p:sp>
        <p:nvSpPr>
          <p:cNvPr id="4" name="Text 1"/>
          <p:cNvSpPr/>
          <p:nvPr/>
        </p:nvSpPr>
        <p:spPr>
          <a:xfrm>
            <a:off x="123349" y="100370"/>
            <a:ext cx="6806208" cy="694373"/>
          </a:xfrm>
          <a:prstGeom prst="rect">
            <a:avLst/>
          </a:prstGeom>
          <a:noFill/>
          <a:ln/>
        </p:spPr>
        <p:txBody>
          <a:bodyPr wrap="none" rtlCol="0" anchor="t"/>
          <a:lstStyle/>
          <a:p>
            <a:pPr marL="0" indent="0">
              <a:lnSpc>
                <a:spcPts val="5468"/>
              </a:lnSpc>
              <a:buNone/>
            </a:pPr>
            <a:r>
              <a:rPr lang="en-US" sz="4374" b="1" dirty="0" smtClean="0">
                <a:solidFill>
                  <a:srgbClr val="FFFFFF"/>
                </a:solidFill>
                <a:latin typeface="Nunito" pitchFamily="34" charset="0"/>
                <a:ea typeface="Nunito" pitchFamily="34" charset="-122"/>
                <a:cs typeface="Nunito" pitchFamily="34" charset="-120"/>
              </a:rPr>
              <a:t>Source Code:</a:t>
            </a:r>
            <a:endParaRPr lang="en-US" sz="4374" dirty="0"/>
          </a:p>
        </p:txBody>
      </p:sp>
      <p:sp>
        <p:nvSpPr>
          <p:cNvPr id="12" name="TextBox 11"/>
          <p:cNvSpPr txBox="1"/>
          <p:nvPr/>
        </p:nvSpPr>
        <p:spPr>
          <a:xfrm>
            <a:off x="4206240" y="2641600"/>
            <a:ext cx="45719" cy="369332"/>
          </a:xfrm>
          <a:prstGeom prst="rect">
            <a:avLst/>
          </a:prstGeom>
          <a:noFill/>
        </p:spPr>
        <p:txBody>
          <a:bodyPr wrap="square" rtlCol="0">
            <a:spAutoFit/>
          </a:bodyPr>
          <a:lstStyle/>
          <a:p>
            <a:endParaRPr lang="en-IN" dirty="0"/>
          </a:p>
        </p:txBody>
      </p:sp>
      <p:sp>
        <p:nvSpPr>
          <p:cNvPr id="13" name="TextBox 12"/>
          <p:cNvSpPr txBox="1"/>
          <p:nvPr/>
        </p:nvSpPr>
        <p:spPr>
          <a:xfrm>
            <a:off x="331132" y="794743"/>
            <a:ext cx="8375987" cy="6863417"/>
          </a:xfrm>
          <a:prstGeom prst="rect">
            <a:avLst/>
          </a:prstGeom>
          <a:noFill/>
        </p:spPr>
        <p:txBody>
          <a:bodyPr wrap="square" rtlCol="0">
            <a:spAutoFit/>
          </a:bodyPr>
          <a:lstStyle/>
          <a:p>
            <a:endParaRPr lang="en-IN" sz="1100" dirty="0"/>
          </a:p>
          <a:p>
            <a:r>
              <a:rPr lang="en-US" sz="1100" dirty="0"/>
              <a:t>    for col in range(3):</a:t>
            </a:r>
            <a:endParaRPr lang="en-IN" sz="1100" dirty="0"/>
          </a:p>
          <a:p>
            <a:r>
              <a:rPr lang="en-US" sz="1100" dirty="0"/>
              <a:t>        if all(board[row][col] == symbol for row in range(3)):</a:t>
            </a:r>
            <a:endParaRPr lang="en-IN" sz="1100" dirty="0"/>
          </a:p>
          <a:p>
            <a:r>
              <a:rPr lang="en-US" sz="1100" dirty="0"/>
              <a:t>            return True</a:t>
            </a:r>
            <a:endParaRPr lang="en-IN" sz="1100" dirty="0"/>
          </a:p>
          <a:p>
            <a:r>
              <a:rPr lang="en-US" sz="1100" dirty="0"/>
              <a:t> </a:t>
            </a:r>
            <a:endParaRPr lang="en-IN" sz="1100" dirty="0"/>
          </a:p>
          <a:p>
            <a:r>
              <a:rPr lang="en-US" sz="1100" dirty="0"/>
              <a:t>    # Check diagonals</a:t>
            </a:r>
            <a:endParaRPr lang="en-IN" sz="1100" dirty="0"/>
          </a:p>
          <a:p>
            <a:r>
              <a:rPr lang="en-US" sz="1100" dirty="0"/>
              <a:t>    if all(board[</a:t>
            </a:r>
            <a:r>
              <a:rPr lang="en-US" sz="1100" dirty="0" err="1"/>
              <a:t>i</a:t>
            </a:r>
            <a:r>
              <a:rPr lang="en-US" sz="1100" dirty="0"/>
              <a:t>][</a:t>
            </a:r>
            <a:r>
              <a:rPr lang="en-US" sz="1100" dirty="0" err="1"/>
              <a:t>i</a:t>
            </a:r>
            <a:r>
              <a:rPr lang="en-US" sz="1100" dirty="0"/>
              <a:t>] == symbol for </a:t>
            </a:r>
            <a:r>
              <a:rPr lang="en-US" sz="1100" dirty="0" err="1"/>
              <a:t>i</a:t>
            </a:r>
            <a:r>
              <a:rPr lang="en-US" sz="1100" dirty="0"/>
              <a:t> in range(3)) or all(board[</a:t>
            </a:r>
            <a:r>
              <a:rPr lang="en-US" sz="1100" dirty="0" err="1"/>
              <a:t>i</a:t>
            </a:r>
            <a:r>
              <a:rPr lang="en-US" sz="1100" dirty="0"/>
              <a:t>][2 - </a:t>
            </a:r>
            <a:r>
              <a:rPr lang="en-US" sz="1100" dirty="0" err="1"/>
              <a:t>i</a:t>
            </a:r>
            <a:r>
              <a:rPr lang="en-US" sz="1100" dirty="0"/>
              <a:t>] == symbol for </a:t>
            </a:r>
            <a:r>
              <a:rPr lang="en-US" sz="1100" dirty="0" err="1"/>
              <a:t>i</a:t>
            </a:r>
            <a:r>
              <a:rPr lang="en-US" sz="1100" dirty="0"/>
              <a:t> in range(3)):</a:t>
            </a:r>
            <a:endParaRPr lang="en-IN" sz="1100" dirty="0"/>
          </a:p>
          <a:p>
            <a:r>
              <a:rPr lang="en-US" sz="1100" dirty="0"/>
              <a:t>        return True</a:t>
            </a:r>
            <a:endParaRPr lang="en-IN" sz="1100" dirty="0"/>
          </a:p>
          <a:p>
            <a:r>
              <a:rPr lang="en-US" sz="1100" dirty="0"/>
              <a:t> </a:t>
            </a:r>
            <a:endParaRPr lang="en-IN" sz="1100" dirty="0"/>
          </a:p>
          <a:p>
            <a:r>
              <a:rPr lang="en-US" sz="1100" dirty="0"/>
              <a:t>    return False</a:t>
            </a:r>
            <a:endParaRPr lang="en-IN" sz="1100" dirty="0"/>
          </a:p>
          <a:p>
            <a:r>
              <a:rPr lang="en-US" sz="1100" dirty="0"/>
              <a:t> </a:t>
            </a:r>
            <a:endParaRPr lang="en-IN" sz="1100" dirty="0"/>
          </a:p>
          <a:p>
            <a:r>
              <a:rPr lang="en-US" sz="1100" dirty="0"/>
              <a:t> </a:t>
            </a:r>
            <a:endParaRPr lang="en-IN" sz="1100" dirty="0"/>
          </a:p>
          <a:p>
            <a:r>
              <a:rPr lang="en-US" sz="1100" dirty="0"/>
              <a:t>def main():</a:t>
            </a:r>
            <a:endParaRPr lang="en-IN" sz="1100" dirty="0"/>
          </a:p>
          <a:p>
            <a:r>
              <a:rPr lang="en-US" sz="1100" dirty="0"/>
              <a:t>    running = True</a:t>
            </a:r>
            <a:endParaRPr lang="en-IN" sz="1100" dirty="0"/>
          </a:p>
          <a:p>
            <a:r>
              <a:rPr lang="en-US" sz="1100" dirty="0"/>
              <a:t>    board = [[" " for _ in range(3)] for _ in range(3)]</a:t>
            </a:r>
            <a:endParaRPr lang="en-IN" sz="1100" dirty="0"/>
          </a:p>
          <a:p>
            <a:r>
              <a:rPr lang="en-US" sz="1100" dirty="0"/>
              <a:t>    current_symbol = "X"</a:t>
            </a:r>
            <a:endParaRPr lang="en-IN" sz="1100" dirty="0"/>
          </a:p>
          <a:p>
            <a:r>
              <a:rPr lang="en-US" sz="1100" dirty="0"/>
              <a:t>    winner = None</a:t>
            </a:r>
            <a:endParaRPr lang="en-IN" sz="1100" dirty="0"/>
          </a:p>
          <a:p>
            <a:r>
              <a:rPr lang="en-US" sz="1100" dirty="0"/>
              <a:t> </a:t>
            </a:r>
            <a:endParaRPr lang="en-IN" sz="1100" dirty="0"/>
          </a:p>
          <a:p>
            <a:r>
              <a:rPr lang="en-US" sz="1100" dirty="0"/>
              <a:t>    while running:</a:t>
            </a:r>
            <a:endParaRPr lang="en-IN" sz="1100" dirty="0"/>
          </a:p>
          <a:p>
            <a:r>
              <a:rPr lang="en-US" sz="1100" dirty="0"/>
              <a:t>        screen.fill(BG_COLOR)</a:t>
            </a:r>
            <a:endParaRPr lang="en-IN" sz="1100" dirty="0"/>
          </a:p>
          <a:p>
            <a:r>
              <a:rPr lang="en-US" sz="1100" dirty="0"/>
              <a:t>        draw_grid()</a:t>
            </a:r>
            <a:endParaRPr lang="en-IN" sz="1100" dirty="0"/>
          </a:p>
          <a:p>
            <a:r>
              <a:rPr lang="en-US" sz="1100" dirty="0"/>
              <a:t> </a:t>
            </a:r>
            <a:endParaRPr lang="en-IN" sz="1100" dirty="0"/>
          </a:p>
          <a:p>
            <a:r>
              <a:rPr lang="en-US" sz="1100" dirty="0"/>
              <a:t>        </a:t>
            </a:r>
            <a:endParaRPr lang="en-IN" sz="1100" dirty="0"/>
          </a:p>
          <a:p>
            <a:r>
              <a:rPr lang="en-US" sz="1100" dirty="0"/>
              <a:t>        for event in pygame.event.get():</a:t>
            </a:r>
            <a:endParaRPr lang="en-IN" sz="1100" dirty="0"/>
          </a:p>
          <a:p>
            <a:r>
              <a:rPr lang="en-US" sz="1100" dirty="0"/>
              <a:t>            if event.type == pygame.QUIT:</a:t>
            </a:r>
            <a:endParaRPr lang="en-IN" sz="1100" dirty="0"/>
          </a:p>
          <a:p>
            <a:r>
              <a:rPr lang="en-US" sz="1100" dirty="0"/>
              <a:t>                running = False</a:t>
            </a:r>
            <a:endParaRPr lang="en-IN" sz="1100" dirty="0"/>
          </a:p>
          <a:p>
            <a:r>
              <a:rPr lang="en-US" sz="1100" dirty="0"/>
              <a:t>                pygame.quit()</a:t>
            </a:r>
            <a:endParaRPr lang="en-IN" sz="1100" dirty="0"/>
          </a:p>
          <a:p>
            <a:r>
              <a:rPr lang="en-US" sz="1100" dirty="0"/>
              <a:t>                sys.exit()</a:t>
            </a:r>
            <a:endParaRPr lang="en-IN" sz="1100" dirty="0"/>
          </a:p>
          <a:p>
            <a:r>
              <a:rPr lang="en-US" sz="1100" dirty="0"/>
              <a:t> </a:t>
            </a:r>
            <a:endParaRPr lang="en-IN" sz="1100" dirty="0"/>
          </a:p>
          <a:p>
            <a:r>
              <a:rPr lang="en-US" sz="1100" dirty="0"/>
              <a:t>            if event.type == pygame.MOUSEBUTTONDOWN and not winner:</a:t>
            </a:r>
            <a:endParaRPr lang="en-IN" sz="1100" dirty="0"/>
          </a:p>
          <a:p>
            <a:r>
              <a:rPr lang="en-US" sz="1100" dirty="0"/>
              <a:t>                pos = pygame.mouse.get_pos()</a:t>
            </a:r>
            <a:endParaRPr lang="en-IN" sz="1100" dirty="0"/>
          </a:p>
          <a:p>
            <a:r>
              <a:rPr lang="en-US" sz="1100" dirty="0"/>
              <a:t>                row, col = get_row_col_from_pos(pos)</a:t>
            </a:r>
            <a:endParaRPr lang="en-IN" sz="1100" dirty="0"/>
          </a:p>
          <a:p>
            <a:r>
              <a:rPr lang="en-US" sz="1100" dirty="0"/>
              <a:t>                if board[row][col] == " ":</a:t>
            </a:r>
            <a:endParaRPr lang="en-IN" sz="1100" dirty="0"/>
          </a:p>
          <a:p>
            <a:r>
              <a:rPr lang="en-US" sz="1100" dirty="0"/>
              <a:t>                    board[row][col] = current_symbol</a:t>
            </a:r>
            <a:endParaRPr lang="en-IN" sz="1100" dirty="0"/>
          </a:p>
          <a:p>
            <a:r>
              <a:rPr lang="en-US" sz="1100" dirty="0"/>
              <a:t>                    if is_winner(board, current_symbol):</a:t>
            </a:r>
            <a:endParaRPr lang="en-IN" sz="1100" dirty="0"/>
          </a:p>
          <a:p>
            <a:r>
              <a:rPr lang="en-US" sz="1100" dirty="0"/>
              <a:t>                        winner = current_symbol</a:t>
            </a:r>
            <a:endParaRPr lang="en-IN" sz="1100" dirty="0"/>
          </a:p>
          <a:p>
            <a:r>
              <a:rPr lang="en-US" sz="1100" dirty="0"/>
              <a:t>                    else:</a:t>
            </a:r>
            <a:endParaRPr lang="en-IN" sz="1100" dirty="0"/>
          </a:p>
          <a:p>
            <a:r>
              <a:rPr lang="en-US" sz="1100" dirty="0"/>
              <a:t>                        current_symbol = "O" if current_symbol == "X" else "</a:t>
            </a:r>
            <a:r>
              <a:rPr lang="en-US" sz="1100" dirty="0" smtClean="0"/>
              <a:t>X“</a:t>
            </a:r>
          </a:p>
          <a:p>
            <a:endParaRPr lang="en-US" sz="1100" dirty="0"/>
          </a:p>
          <a:p>
            <a:r>
              <a:rPr lang="en-US" sz="1100" dirty="0"/>
              <a:t> </a:t>
            </a:r>
            <a:endParaRPr lang="en-IN" sz="1100" dirty="0"/>
          </a:p>
        </p:txBody>
      </p:sp>
      <p:sp>
        <p:nvSpPr>
          <p:cNvPr id="5" name="TextBox 4"/>
          <p:cNvSpPr txBox="1"/>
          <p:nvPr/>
        </p:nvSpPr>
        <p:spPr>
          <a:xfrm>
            <a:off x="8524240" y="1615440"/>
            <a:ext cx="45719"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49847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112</TotalTime>
  <Words>932</Words>
  <Application>Microsoft Office PowerPoint</Application>
  <PresentationFormat>Custom</PresentationFormat>
  <Paragraphs>220</Paragraphs>
  <Slides>14</Slides>
  <Notes>12</Notes>
  <HiddenSlides>0</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14</vt:i4>
      </vt:variant>
    </vt:vector>
  </HeadingPairs>
  <TitlesOfParts>
    <vt:vector size="35" baseType="lpstr">
      <vt:lpstr>Algerian</vt:lpstr>
      <vt:lpstr>Arial</vt:lpstr>
      <vt:lpstr>Arial Black</vt:lpstr>
      <vt:lpstr>Bahnschrift</vt:lpstr>
      <vt:lpstr>Bahnschrift SemiBold</vt:lpstr>
      <vt:lpstr>Bahnschrift SemiBold Condensed</vt:lpstr>
      <vt:lpstr>Bahnschrift SemiBold SemiConden</vt:lpstr>
      <vt:lpstr>Bodoni MT</vt:lpstr>
      <vt:lpstr>Bookman Old Style</vt:lpstr>
      <vt:lpstr>Calibri</vt:lpstr>
      <vt:lpstr>Century Gothic</vt:lpstr>
      <vt:lpstr>Courier New</vt:lpstr>
      <vt:lpstr>Inter</vt:lpstr>
      <vt:lpstr>Microsoft Sans Serif</vt:lpstr>
      <vt:lpstr>Nunito</vt:lpstr>
      <vt:lpstr>PT Sans</vt:lpstr>
      <vt:lpstr>Söhne</vt:lpstr>
      <vt:lpstr>Söhne Mono</vt:lpstr>
      <vt:lpstr>Times New Roman</vt:lpstr>
      <vt:lpstr>var(--heading-font)</vt:lpstr>
      <vt:lpstr>Vapor Trail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USER</cp:lastModifiedBy>
  <cp:revision>15</cp:revision>
  <dcterms:created xsi:type="dcterms:W3CDTF">2024-03-22T03:27:17Z</dcterms:created>
  <dcterms:modified xsi:type="dcterms:W3CDTF">2024-03-22T05:30:39Z</dcterms:modified>
</cp:coreProperties>
</file>